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0"/>
  </p:notesMasterIdLst>
  <p:sldIdLst>
    <p:sldId id="256" r:id="rId2"/>
    <p:sldId id="260" r:id="rId3"/>
    <p:sldId id="303" r:id="rId4"/>
    <p:sldId id="297" r:id="rId5"/>
    <p:sldId id="301" r:id="rId6"/>
    <p:sldId id="294" r:id="rId7"/>
    <p:sldId id="296" r:id="rId8"/>
    <p:sldId id="289" r:id="rId9"/>
    <p:sldId id="302" r:id="rId10"/>
    <p:sldId id="280" r:id="rId11"/>
    <p:sldId id="281" r:id="rId12"/>
    <p:sldId id="282" r:id="rId13"/>
    <p:sldId id="277" r:id="rId14"/>
    <p:sldId id="299" r:id="rId15"/>
    <p:sldId id="300" r:id="rId16"/>
    <p:sldId id="287" r:id="rId17"/>
    <p:sldId id="267" r:id="rId18"/>
    <p:sldId id="265" r:id="rId1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FF"/>
    <a:srgbClr val="0000FF"/>
    <a:srgbClr val="009999"/>
    <a:srgbClr val="84AAE8"/>
    <a:srgbClr val="BCC0EA"/>
    <a:srgbClr val="FFFF00"/>
    <a:srgbClr val="FF9933"/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644" autoAdjust="0"/>
    <p:restoredTop sz="86391" autoAdjust="0"/>
  </p:normalViewPr>
  <p:slideViewPr>
    <p:cSldViewPr>
      <p:cViewPr>
        <p:scale>
          <a:sx n="75" d="100"/>
          <a:sy n="75" d="100"/>
        </p:scale>
        <p:origin x="-5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778521-9E8A-4291-893C-DECD67BE8CE2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sl-SI"/>
        </a:p>
      </dgm:t>
    </dgm:pt>
    <dgm:pt modelId="{D7429EDF-E6B5-4D1A-A935-453E9036FEDE}">
      <dgm:prSet phldrT="[besedilo]" custT="1"/>
      <dgm:spPr/>
      <dgm:t>
        <a:bodyPr/>
        <a:lstStyle/>
        <a:p>
          <a:r>
            <a:rPr lang="sl-SI" sz="1200" dirty="0" smtClean="0"/>
            <a:t>Skrbnik ključnih strank</a:t>
          </a:r>
          <a:endParaRPr lang="sl-SI" sz="1200" dirty="0"/>
        </a:p>
      </dgm:t>
    </dgm:pt>
    <dgm:pt modelId="{E1737FE8-CB54-422A-BE4D-CD7E2E267376}" type="parTrans" cxnId="{532CDB9E-E4CE-44D2-A444-228000977291}">
      <dgm:prSet/>
      <dgm:spPr/>
      <dgm:t>
        <a:bodyPr/>
        <a:lstStyle/>
        <a:p>
          <a:endParaRPr lang="sl-SI" sz="4000"/>
        </a:p>
      </dgm:t>
    </dgm:pt>
    <dgm:pt modelId="{668FDEF8-079B-4FE3-AC3C-0CD96DF8C948}" type="sibTrans" cxnId="{532CDB9E-E4CE-44D2-A444-228000977291}">
      <dgm:prSet/>
      <dgm:spPr/>
      <dgm:t>
        <a:bodyPr/>
        <a:lstStyle/>
        <a:p>
          <a:endParaRPr lang="sl-SI" sz="4000"/>
        </a:p>
      </dgm:t>
    </dgm:pt>
    <dgm:pt modelId="{89DBE04A-DCA0-4C66-986C-A20EF62C79CF}">
      <dgm:prSet phldrT="[besedilo]" custT="1"/>
      <dgm:spPr/>
      <dgm:t>
        <a:bodyPr/>
        <a:lstStyle/>
        <a:p>
          <a:r>
            <a:rPr lang="sl-SI" sz="1200" dirty="0" smtClean="0"/>
            <a:t>Specialist za 3D tiskanje</a:t>
          </a:r>
          <a:endParaRPr lang="sl-SI" sz="1200" dirty="0"/>
        </a:p>
      </dgm:t>
    </dgm:pt>
    <dgm:pt modelId="{E2E93C52-7837-4064-B48C-CAF55613A088}" type="parTrans" cxnId="{821B668D-8006-4E55-994D-2966998E832F}">
      <dgm:prSet/>
      <dgm:spPr/>
      <dgm:t>
        <a:bodyPr/>
        <a:lstStyle/>
        <a:p>
          <a:endParaRPr lang="sl-SI" sz="4000"/>
        </a:p>
      </dgm:t>
    </dgm:pt>
    <dgm:pt modelId="{2123E826-B47E-4B64-971E-98A7A0382CC7}" type="sibTrans" cxnId="{821B668D-8006-4E55-994D-2966998E832F}">
      <dgm:prSet/>
      <dgm:spPr/>
      <dgm:t>
        <a:bodyPr/>
        <a:lstStyle/>
        <a:p>
          <a:endParaRPr lang="sl-SI" sz="4000"/>
        </a:p>
      </dgm:t>
    </dgm:pt>
    <dgm:pt modelId="{DD97196A-D754-4B1D-9BFF-433EB347FA32}">
      <dgm:prSet phldrT="[besedilo]" custT="1"/>
      <dgm:spPr/>
      <dgm:t>
        <a:bodyPr/>
        <a:lstStyle/>
        <a:p>
          <a:r>
            <a:rPr lang="sl-SI" sz="1200" dirty="0" smtClean="0"/>
            <a:t>Digitalni arheolog </a:t>
          </a:r>
        </a:p>
        <a:p>
          <a:r>
            <a:rPr lang="sl-SI" sz="1200" dirty="0" smtClean="0"/>
            <a:t>(3D analiza pokrajine)</a:t>
          </a:r>
          <a:endParaRPr lang="sl-SI" sz="1200" dirty="0"/>
        </a:p>
      </dgm:t>
    </dgm:pt>
    <dgm:pt modelId="{A16EA9BD-087F-46E3-909E-72F5FF801623}" type="parTrans" cxnId="{6618A302-2F35-4410-BF38-EF3856BE9B58}">
      <dgm:prSet/>
      <dgm:spPr/>
      <dgm:t>
        <a:bodyPr/>
        <a:lstStyle/>
        <a:p>
          <a:endParaRPr lang="sl-SI" sz="4000"/>
        </a:p>
      </dgm:t>
    </dgm:pt>
    <dgm:pt modelId="{BF433FBF-9FCE-4DB5-AAC1-5C0D619AD323}" type="sibTrans" cxnId="{6618A302-2F35-4410-BF38-EF3856BE9B58}">
      <dgm:prSet/>
      <dgm:spPr/>
      <dgm:t>
        <a:bodyPr/>
        <a:lstStyle/>
        <a:p>
          <a:endParaRPr lang="sl-SI" sz="4000"/>
        </a:p>
      </dgm:t>
    </dgm:pt>
    <dgm:pt modelId="{E8B075BB-5538-4977-852B-622F83EDC7E0}">
      <dgm:prSet phldrT="[besedilo]" custT="1"/>
      <dgm:spPr/>
      <dgm:t>
        <a:bodyPr/>
        <a:lstStyle/>
        <a:p>
          <a:r>
            <a:rPr lang="sl-SI" sz="1200" dirty="0" err="1" smtClean="0"/>
            <a:t>Idea</a:t>
          </a:r>
          <a:r>
            <a:rPr lang="sl-SI" sz="1200" dirty="0" smtClean="0"/>
            <a:t>-</a:t>
          </a:r>
          <a:r>
            <a:rPr lang="sl-SI" sz="1200" dirty="0" err="1" smtClean="0"/>
            <a:t>manager</a:t>
          </a:r>
          <a:r>
            <a:rPr lang="sl-SI" sz="1200" dirty="0" smtClean="0"/>
            <a:t> </a:t>
          </a:r>
        </a:p>
        <a:p>
          <a:r>
            <a:rPr lang="sl-SI" sz="1200" dirty="0" smtClean="0"/>
            <a:t>(povezava od ideje do rešitve</a:t>
          </a:r>
          <a:r>
            <a:rPr lang="sl-SI" sz="1200" dirty="0" smtClean="0">
              <a:sym typeface="Wingdings" panose="05000000000000000000" pitchFamily="2" charset="2"/>
            </a:rPr>
            <a:t>)</a:t>
          </a:r>
          <a:endParaRPr lang="sl-SI" sz="1200" dirty="0"/>
        </a:p>
      </dgm:t>
    </dgm:pt>
    <dgm:pt modelId="{53791197-38BC-4916-AD25-F2397529393C}" type="parTrans" cxnId="{781F4D38-01DA-4C57-96EB-2F00A56464EC}">
      <dgm:prSet/>
      <dgm:spPr/>
      <dgm:t>
        <a:bodyPr/>
        <a:lstStyle/>
        <a:p>
          <a:endParaRPr lang="sl-SI" sz="4000"/>
        </a:p>
      </dgm:t>
    </dgm:pt>
    <dgm:pt modelId="{A828C415-E2F3-46C5-AB05-2F0B3C637950}" type="sibTrans" cxnId="{781F4D38-01DA-4C57-96EB-2F00A56464EC}">
      <dgm:prSet/>
      <dgm:spPr/>
      <dgm:t>
        <a:bodyPr/>
        <a:lstStyle/>
        <a:p>
          <a:endParaRPr lang="sl-SI" sz="4000"/>
        </a:p>
      </dgm:t>
    </dgm:pt>
    <dgm:pt modelId="{4CC5A7C4-4482-4A81-B220-196ADB1F22C5}">
      <dgm:prSet phldrT="[besedilo]" custT="1"/>
      <dgm:spPr/>
      <dgm:t>
        <a:bodyPr/>
        <a:lstStyle/>
        <a:p>
          <a:r>
            <a:rPr lang="sl-SI" sz="1200" dirty="0" smtClean="0"/>
            <a:t>Podatkovni inženir </a:t>
          </a:r>
        </a:p>
        <a:p>
          <a:r>
            <a:rPr lang="sl-SI" sz="1200" dirty="0" smtClean="0"/>
            <a:t>(analiza velikega števila podatkov)</a:t>
          </a:r>
          <a:endParaRPr lang="sl-SI" sz="1200" dirty="0"/>
        </a:p>
      </dgm:t>
    </dgm:pt>
    <dgm:pt modelId="{DBBF5EF8-3442-4EA4-A269-8C69CDDC1BE6}" type="parTrans" cxnId="{22B506EC-EB68-41BD-853C-DA55D893ED85}">
      <dgm:prSet/>
      <dgm:spPr/>
      <dgm:t>
        <a:bodyPr/>
        <a:lstStyle/>
        <a:p>
          <a:endParaRPr lang="sl-SI" sz="4000"/>
        </a:p>
      </dgm:t>
    </dgm:pt>
    <dgm:pt modelId="{6E72ED29-978A-447F-B044-AB5DBDF0AA48}" type="sibTrans" cxnId="{22B506EC-EB68-41BD-853C-DA55D893ED85}">
      <dgm:prSet/>
      <dgm:spPr/>
      <dgm:t>
        <a:bodyPr/>
        <a:lstStyle/>
        <a:p>
          <a:endParaRPr lang="sl-SI" sz="4000"/>
        </a:p>
      </dgm:t>
    </dgm:pt>
    <dgm:pt modelId="{43D5A8BF-FCB0-4214-A74A-3CB3AD7F9E5E}">
      <dgm:prSet phldrT="[besedilo]" custT="1"/>
      <dgm:spPr/>
      <dgm:t>
        <a:bodyPr/>
        <a:lstStyle/>
        <a:p>
          <a:r>
            <a:rPr lang="sl-SI" sz="1200" dirty="0" err="1" smtClean="0"/>
            <a:t>Upravljalec</a:t>
          </a:r>
          <a:r>
            <a:rPr lang="sl-SI" sz="1200" dirty="0" smtClean="0"/>
            <a:t> socialnih medijev</a:t>
          </a:r>
          <a:endParaRPr lang="sl-SI" sz="1200" dirty="0"/>
        </a:p>
      </dgm:t>
    </dgm:pt>
    <dgm:pt modelId="{A501287C-4B27-4F23-B2D2-74142869BF10}" type="parTrans" cxnId="{C49808AC-67AD-44B7-8BD8-D736D34D347F}">
      <dgm:prSet/>
      <dgm:spPr/>
      <dgm:t>
        <a:bodyPr/>
        <a:lstStyle/>
        <a:p>
          <a:endParaRPr lang="sl-SI" sz="4000"/>
        </a:p>
      </dgm:t>
    </dgm:pt>
    <dgm:pt modelId="{C36FB0B7-4CD1-43D1-83F1-D31B14AFA755}" type="sibTrans" cxnId="{C49808AC-67AD-44B7-8BD8-D736D34D347F}">
      <dgm:prSet/>
      <dgm:spPr/>
      <dgm:t>
        <a:bodyPr/>
        <a:lstStyle/>
        <a:p>
          <a:endParaRPr lang="sl-SI" sz="4000"/>
        </a:p>
      </dgm:t>
    </dgm:pt>
    <dgm:pt modelId="{5C8D6F4B-03BB-4D97-A1F7-AAC1866854A0}">
      <dgm:prSet phldrT="[besedilo]" custT="1"/>
      <dgm:spPr/>
      <dgm:t>
        <a:bodyPr/>
        <a:lstStyle/>
        <a:p>
          <a:r>
            <a:rPr lang="sl-SI" sz="1200" dirty="0" smtClean="0"/>
            <a:t>Urbani agronom </a:t>
          </a:r>
        </a:p>
        <a:p>
          <a:r>
            <a:rPr lang="sl-SI" sz="1200" dirty="0" smtClean="0"/>
            <a:t>(samooskrba v mestih)</a:t>
          </a:r>
          <a:endParaRPr lang="sl-SI" sz="1200" dirty="0"/>
        </a:p>
      </dgm:t>
    </dgm:pt>
    <dgm:pt modelId="{4AD63804-DDEB-4083-9C42-2E362A5E56EF}" type="parTrans" cxnId="{31363F50-654B-4433-B8B0-22C578F7FCF7}">
      <dgm:prSet/>
      <dgm:spPr/>
      <dgm:t>
        <a:bodyPr/>
        <a:lstStyle/>
        <a:p>
          <a:endParaRPr lang="sl-SI" sz="4000"/>
        </a:p>
      </dgm:t>
    </dgm:pt>
    <dgm:pt modelId="{A5E4BFDB-20D2-4700-AC79-BA31FA1BDA29}" type="sibTrans" cxnId="{31363F50-654B-4433-B8B0-22C578F7FCF7}">
      <dgm:prSet/>
      <dgm:spPr/>
      <dgm:t>
        <a:bodyPr/>
        <a:lstStyle/>
        <a:p>
          <a:endParaRPr lang="sl-SI" sz="4000"/>
        </a:p>
      </dgm:t>
    </dgm:pt>
    <dgm:pt modelId="{54CBF8CE-5AED-4EA3-9427-F6E5CB79A1AE}" type="pres">
      <dgm:prSet presAssocID="{79778521-9E8A-4291-893C-DECD67BE8C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68CA8288-A957-4B61-8E06-180EA1661D6D}" type="pres">
      <dgm:prSet presAssocID="{D7429EDF-E6B5-4D1A-A935-453E9036FEDE}" presName="parentLin" presStyleCnt="0"/>
      <dgm:spPr/>
    </dgm:pt>
    <dgm:pt modelId="{6F2F5814-1465-43C0-8F80-E013760173D2}" type="pres">
      <dgm:prSet presAssocID="{D7429EDF-E6B5-4D1A-A935-453E9036FEDE}" presName="parentLeftMargin" presStyleLbl="node1" presStyleIdx="0" presStyleCnt="7"/>
      <dgm:spPr/>
      <dgm:t>
        <a:bodyPr/>
        <a:lstStyle/>
        <a:p>
          <a:endParaRPr lang="sl-SI"/>
        </a:p>
      </dgm:t>
    </dgm:pt>
    <dgm:pt modelId="{2DDA9E72-9C01-453A-AF3C-CC622056F474}" type="pres">
      <dgm:prSet presAssocID="{D7429EDF-E6B5-4D1A-A935-453E9036FEDE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EF99FDF-1337-40F9-9673-B17005A1D578}" type="pres">
      <dgm:prSet presAssocID="{D7429EDF-E6B5-4D1A-A935-453E9036FEDE}" presName="negativeSpace" presStyleCnt="0"/>
      <dgm:spPr/>
    </dgm:pt>
    <dgm:pt modelId="{017DBC67-9690-4C28-AE31-40B9E17A5464}" type="pres">
      <dgm:prSet presAssocID="{D7429EDF-E6B5-4D1A-A935-453E9036FEDE}" presName="childText" presStyleLbl="conFgAcc1" presStyleIdx="0" presStyleCnt="7">
        <dgm:presLayoutVars>
          <dgm:bulletEnabled val="1"/>
        </dgm:presLayoutVars>
      </dgm:prSet>
      <dgm:spPr/>
    </dgm:pt>
    <dgm:pt modelId="{90E239F8-1C5E-4251-B09A-1739E3FE8F41}" type="pres">
      <dgm:prSet presAssocID="{668FDEF8-079B-4FE3-AC3C-0CD96DF8C948}" presName="spaceBetweenRectangles" presStyleCnt="0"/>
      <dgm:spPr/>
    </dgm:pt>
    <dgm:pt modelId="{2BC890E1-F61E-4703-9024-DA41BA1A6F53}" type="pres">
      <dgm:prSet presAssocID="{89DBE04A-DCA0-4C66-986C-A20EF62C79CF}" presName="parentLin" presStyleCnt="0"/>
      <dgm:spPr/>
    </dgm:pt>
    <dgm:pt modelId="{D30A7F46-E629-4AC4-8553-9A04B58D6E5B}" type="pres">
      <dgm:prSet presAssocID="{89DBE04A-DCA0-4C66-986C-A20EF62C79CF}" presName="parentLeftMargin" presStyleLbl="node1" presStyleIdx="0" presStyleCnt="7"/>
      <dgm:spPr/>
      <dgm:t>
        <a:bodyPr/>
        <a:lstStyle/>
        <a:p>
          <a:endParaRPr lang="sl-SI"/>
        </a:p>
      </dgm:t>
    </dgm:pt>
    <dgm:pt modelId="{AA573DB8-01EB-492F-9789-DE7BF4D3AE8B}" type="pres">
      <dgm:prSet presAssocID="{89DBE04A-DCA0-4C66-986C-A20EF62C79CF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8C11BC4-2A28-4C7F-BDEB-18BBF83BC52A}" type="pres">
      <dgm:prSet presAssocID="{89DBE04A-DCA0-4C66-986C-A20EF62C79CF}" presName="negativeSpace" presStyleCnt="0"/>
      <dgm:spPr/>
    </dgm:pt>
    <dgm:pt modelId="{8EC91F55-2443-4C60-806D-BBE7CBFFFF94}" type="pres">
      <dgm:prSet presAssocID="{89DBE04A-DCA0-4C66-986C-A20EF62C79CF}" presName="childText" presStyleLbl="conFgAcc1" presStyleIdx="1" presStyleCnt="7">
        <dgm:presLayoutVars>
          <dgm:bulletEnabled val="1"/>
        </dgm:presLayoutVars>
      </dgm:prSet>
      <dgm:spPr/>
    </dgm:pt>
    <dgm:pt modelId="{BF6EBA39-AD16-44A4-8FDE-E78D5D3D239E}" type="pres">
      <dgm:prSet presAssocID="{2123E826-B47E-4B64-971E-98A7A0382CC7}" presName="spaceBetweenRectangles" presStyleCnt="0"/>
      <dgm:spPr/>
    </dgm:pt>
    <dgm:pt modelId="{4841A61F-73A5-4EA7-9D67-D71F258A0BD4}" type="pres">
      <dgm:prSet presAssocID="{DD97196A-D754-4B1D-9BFF-433EB347FA32}" presName="parentLin" presStyleCnt="0"/>
      <dgm:spPr/>
    </dgm:pt>
    <dgm:pt modelId="{315E4C98-44DF-4BAD-AE54-D75F14C8DB19}" type="pres">
      <dgm:prSet presAssocID="{DD97196A-D754-4B1D-9BFF-433EB347FA32}" presName="parentLeftMargin" presStyleLbl="node1" presStyleIdx="1" presStyleCnt="7"/>
      <dgm:spPr/>
      <dgm:t>
        <a:bodyPr/>
        <a:lstStyle/>
        <a:p>
          <a:endParaRPr lang="sl-SI"/>
        </a:p>
      </dgm:t>
    </dgm:pt>
    <dgm:pt modelId="{C0441D8A-9CCE-417C-825C-3EA318F8F5F1}" type="pres">
      <dgm:prSet presAssocID="{DD97196A-D754-4B1D-9BFF-433EB347FA32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BDD224C-7017-4608-83B8-962C5A1AB067}" type="pres">
      <dgm:prSet presAssocID="{DD97196A-D754-4B1D-9BFF-433EB347FA32}" presName="negativeSpace" presStyleCnt="0"/>
      <dgm:spPr/>
    </dgm:pt>
    <dgm:pt modelId="{5A1DA4D6-303C-4727-A443-46A7AC11E0B5}" type="pres">
      <dgm:prSet presAssocID="{DD97196A-D754-4B1D-9BFF-433EB347FA32}" presName="childText" presStyleLbl="conFgAcc1" presStyleIdx="2" presStyleCnt="7">
        <dgm:presLayoutVars>
          <dgm:bulletEnabled val="1"/>
        </dgm:presLayoutVars>
      </dgm:prSet>
      <dgm:spPr/>
    </dgm:pt>
    <dgm:pt modelId="{DC2E162A-AE2F-4B9D-8351-7D3E84A0796B}" type="pres">
      <dgm:prSet presAssocID="{BF433FBF-9FCE-4DB5-AAC1-5C0D619AD323}" presName="spaceBetweenRectangles" presStyleCnt="0"/>
      <dgm:spPr/>
    </dgm:pt>
    <dgm:pt modelId="{FEC5196E-3CAF-48C3-BDA9-93EA2224FBC7}" type="pres">
      <dgm:prSet presAssocID="{E8B075BB-5538-4977-852B-622F83EDC7E0}" presName="parentLin" presStyleCnt="0"/>
      <dgm:spPr/>
    </dgm:pt>
    <dgm:pt modelId="{024BA9FE-88C7-4EB6-B97F-A45E640347D9}" type="pres">
      <dgm:prSet presAssocID="{E8B075BB-5538-4977-852B-622F83EDC7E0}" presName="parentLeftMargin" presStyleLbl="node1" presStyleIdx="2" presStyleCnt="7"/>
      <dgm:spPr/>
      <dgm:t>
        <a:bodyPr/>
        <a:lstStyle/>
        <a:p>
          <a:endParaRPr lang="sl-SI"/>
        </a:p>
      </dgm:t>
    </dgm:pt>
    <dgm:pt modelId="{6EF7CA7C-59C5-432C-AEB4-C2F98D69AB4A}" type="pres">
      <dgm:prSet presAssocID="{E8B075BB-5538-4977-852B-622F83EDC7E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3310040-DF09-474F-B450-AC2EBF6F53BF}" type="pres">
      <dgm:prSet presAssocID="{E8B075BB-5538-4977-852B-622F83EDC7E0}" presName="negativeSpace" presStyleCnt="0"/>
      <dgm:spPr/>
    </dgm:pt>
    <dgm:pt modelId="{80C55035-6CBF-4D02-969E-0603D9C4971A}" type="pres">
      <dgm:prSet presAssocID="{E8B075BB-5538-4977-852B-622F83EDC7E0}" presName="childText" presStyleLbl="conFgAcc1" presStyleIdx="3" presStyleCnt="7">
        <dgm:presLayoutVars>
          <dgm:bulletEnabled val="1"/>
        </dgm:presLayoutVars>
      </dgm:prSet>
      <dgm:spPr/>
    </dgm:pt>
    <dgm:pt modelId="{29D1EE22-73F3-4DA6-8407-32FEE45F1DBB}" type="pres">
      <dgm:prSet presAssocID="{A828C415-E2F3-46C5-AB05-2F0B3C637950}" presName="spaceBetweenRectangles" presStyleCnt="0"/>
      <dgm:spPr/>
    </dgm:pt>
    <dgm:pt modelId="{A3D2C042-2EF9-4691-BFF5-C8C40F47CE9D}" type="pres">
      <dgm:prSet presAssocID="{4CC5A7C4-4482-4A81-B220-196ADB1F22C5}" presName="parentLin" presStyleCnt="0"/>
      <dgm:spPr/>
    </dgm:pt>
    <dgm:pt modelId="{5D78B1D9-56F8-44E9-968C-FA0E536BEBE4}" type="pres">
      <dgm:prSet presAssocID="{4CC5A7C4-4482-4A81-B220-196ADB1F22C5}" presName="parentLeftMargin" presStyleLbl="node1" presStyleIdx="3" presStyleCnt="7"/>
      <dgm:spPr/>
      <dgm:t>
        <a:bodyPr/>
        <a:lstStyle/>
        <a:p>
          <a:endParaRPr lang="sl-SI"/>
        </a:p>
      </dgm:t>
    </dgm:pt>
    <dgm:pt modelId="{9C4B71A7-00AF-47FE-943D-83B7D774950C}" type="pres">
      <dgm:prSet presAssocID="{4CC5A7C4-4482-4A81-B220-196ADB1F22C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4843189-3018-4B3D-B39D-302E07BB28C0}" type="pres">
      <dgm:prSet presAssocID="{4CC5A7C4-4482-4A81-B220-196ADB1F22C5}" presName="negativeSpace" presStyleCnt="0"/>
      <dgm:spPr/>
    </dgm:pt>
    <dgm:pt modelId="{1078096F-9B30-4EF1-B88C-436012EC66FE}" type="pres">
      <dgm:prSet presAssocID="{4CC5A7C4-4482-4A81-B220-196ADB1F22C5}" presName="childText" presStyleLbl="conFgAcc1" presStyleIdx="4" presStyleCnt="7">
        <dgm:presLayoutVars>
          <dgm:bulletEnabled val="1"/>
        </dgm:presLayoutVars>
      </dgm:prSet>
      <dgm:spPr/>
    </dgm:pt>
    <dgm:pt modelId="{07CF387E-B58A-4D79-871F-7BAB17C562B2}" type="pres">
      <dgm:prSet presAssocID="{6E72ED29-978A-447F-B044-AB5DBDF0AA48}" presName="spaceBetweenRectangles" presStyleCnt="0"/>
      <dgm:spPr/>
    </dgm:pt>
    <dgm:pt modelId="{CEA973EE-FE71-4545-B7FD-EB1F1E63C5E1}" type="pres">
      <dgm:prSet presAssocID="{43D5A8BF-FCB0-4214-A74A-3CB3AD7F9E5E}" presName="parentLin" presStyleCnt="0"/>
      <dgm:spPr/>
    </dgm:pt>
    <dgm:pt modelId="{30A62CBE-16B8-4E1B-8CA9-6932A4E2CD83}" type="pres">
      <dgm:prSet presAssocID="{43D5A8BF-FCB0-4214-A74A-3CB3AD7F9E5E}" presName="parentLeftMargin" presStyleLbl="node1" presStyleIdx="4" presStyleCnt="7"/>
      <dgm:spPr/>
      <dgm:t>
        <a:bodyPr/>
        <a:lstStyle/>
        <a:p>
          <a:endParaRPr lang="sl-SI"/>
        </a:p>
      </dgm:t>
    </dgm:pt>
    <dgm:pt modelId="{3818E75B-B077-4A78-84C3-DF10264AF05C}" type="pres">
      <dgm:prSet presAssocID="{43D5A8BF-FCB0-4214-A74A-3CB3AD7F9E5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465EAE6-6742-42E9-B0DA-A934918E44EF}" type="pres">
      <dgm:prSet presAssocID="{43D5A8BF-FCB0-4214-A74A-3CB3AD7F9E5E}" presName="negativeSpace" presStyleCnt="0"/>
      <dgm:spPr/>
    </dgm:pt>
    <dgm:pt modelId="{97BA627D-3D49-4D39-845D-673B75502D2F}" type="pres">
      <dgm:prSet presAssocID="{43D5A8BF-FCB0-4214-A74A-3CB3AD7F9E5E}" presName="childText" presStyleLbl="conFgAcc1" presStyleIdx="5" presStyleCnt="7">
        <dgm:presLayoutVars>
          <dgm:bulletEnabled val="1"/>
        </dgm:presLayoutVars>
      </dgm:prSet>
      <dgm:spPr/>
    </dgm:pt>
    <dgm:pt modelId="{B5C7EF4C-BBCE-446D-B8A9-3B251B70E604}" type="pres">
      <dgm:prSet presAssocID="{C36FB0B7-4CD1-43D1-83F1-D31B14AFA755}" presName="spaceBetweenRectangles" presStyleCnt="0"/>
      <dgm:spPr/>
    </dgm:pt>
    <dgm:pt modelId="{98FC5F6D-E750-4BFF-B388-C1F4864986E1}" type="pres">
      <dgm:prSet presAssocID="{5C8D6F4B-03BB-4D97-A1F7-AAC1866854A0}" presName="parentLin" presStyleCnt="0"/>
      <dgm:spPr/>
    </dgm:pt>
    <dgm:pt modelId="{2EEE21A0-D65E-4805-981F-3B5902FF2D9B}" type="pres">
      <dgm:prSet presAssocID="{5C8D6F4B-03BB-4D97-A1F7-AAC1866854A0}" presName="parentLeftMargin" presStyleLbl="node1" presStyleIdx="5" presStyleCnt="7"/>
      <dgm:spPr/>
      <dgm:t>
        <a:bodyPr/>
        <a:lstStyle/>
        <a:p>
          <a:endParaRPr lang="sl-SI"/>
        </a:p>
      </dgm:t>
    </dgm:pt>
    <dgm:pt modelId="{4D923DAF-39D6-4A96-BAA6-7AA8CC90E144}" type="pres">
      <dgm:prSet presAssocID="{5C8D6F4B-03BB-4D97-A1F7-AAC1866854A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A5491BA-67A4-4CA8-A9C6-3E215ADB28D7}" type="pres">
      <dgm:prSet presAssocID="{5C8D6F4B-03BB-4D97-A1F7-AAC1866854A0}" presName="negativeSpace" presStyleCnt="0"/>
      <dgm:spPr/>
    </dgm:pt>
    <dgm:pt modelId="{2D200409-2C13-41B6-84F3-CC31999EEA56}" type="pres">
      <dgm:prSet presAssocID="{5C8D6F4B-03BB-4D97-A1F7-AAC1866854A0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821B668D-8006-4E55-994D-2966998E832F}" srcId="{79778521-9E8A-4291-893C-DECD67BE8CE2}" destId="{89DBE04A-DCA0-4C66-986C-A20EF62C79CF}" srcOrd="1" destOrd="0" parTransId="{E2E93C52-7837-4064-B48C-CAF55613A088}" sibTransId="{2123E826-B47E-4B64-971E-98A7A0382CC7}"/>
    <dgm:cxn modelId="{7C288EFE-E52A-48F2-AF89-57C31CAE53AA}" type="presOf" srcId="{DD97196A-D754-4B1D-9BFF-433EB347FA32}" destId="{315E4C98-44DF-4BAD-AE54-D75F14C8DB19}" srcOrd="0" destOrd="0" presId="urn:microsoft.com/office/officeart/2005/8/layout/list1"/>
    <dgm:cxn modelId="{0C1E748D-1AD0-41D1-9533-527A44526209}" type="presOf" srcId="{89DBE04A-DCA0-4C66-986C-A20EF62C79CF}" destId="{AA573DB8-01EB-492F-9789-DE7BF4D3AE8B}" srcOrd="1" destOrd="0" presId="urn:microsoft.com/office/officeart/2005/8/layout/list1"/>
    <dgm:cxn modelId="{9418F914-D97F-4049-9A85-6864683295C0}" type="presOf" srcId="{79778521-9E8A-4291-893C-DECD67BE8CE2}" destId="{54CBF8CE-5AED-4EA3-9427-F6E5CB79A1AE}" srcOrd="0" destOrd="0" presId="urn:microsoft.com/office/officeart/2005/8/layout/list1"/>
    <dgm:cxn modelId="{22B506EC-EB68-41BD-853C-DA55D893ED85}" srcId="{79778521-9E8A-4291-893C-DECD67BE8CE2}" destId="{4CC5A7C4-4482-4A81-B220-196ADB1F22C5}" srcOrd="4" destOrd="0" parTransId="{DBBF5EF8-3442-4EA4-A269-8C69CDDC1BE6}" sibTransId="{6E72ED29-978A-447F-B044-AB5DBDF0AA48}"/>
    <dgm:cxn modelId="{AE743C4F-9EA1-48CB-B09E-CE0116F84080}" type="presOf" srcId="{43D5A8BF-FCB0-4214-A74A-3CB3AD7F9E5E}" destId="{3818E75B-B077-4A78-84C3-DF10264AF05C}" srcOrd="1" destOrd="0" presId="urn:microsoft.com/office/officeart/2005/8/layout/list1"/>
    <dgm:cxn modelId="{F42BD397-E9DF-4772-A9A6-7BA473725AA0}" type="presOf" srcId="{89DBE04A-DCA0-4C66-986C-A20EF62C79CF}" destId="{D30A7F46-E629-4AC4-8553-9A04B58D6E5B}" srcOrd="0" destOrd="0" presId="urn:microsoft.com/office/officeart/2005/8/layout/list1"/>
    <dgm:cxn modelId="{C49808AC-67AD-44B7-8BD8-D736D34D347F}" srcId="{79778521-9E8A-4291-893C-DECD67BE8CE2}" destId="{43D5A8BF-FCB0-4214-A74A-3CB3AD7F9E5E}" srcOrd="5" destOrd="0" parTransId="{A501287C-4B27-4F23-B2D2-74142869BF10}" sibTransId="{C36FB0B7-4CD1-43D1-83F1-D31B14AFA755}"/>
    <dgm:cxn modelId="{900D14F0-5B8C-4980-8EDA-A86B4215AE1E}" type="presOf" srcId="{5C8D6F4B-03BB-4D97-A1F7-AAC1866854A0}" destId="{4D923DAF-39D6-4A96-BAA6-7AA8CC90E144}" srcOrd="1" destOrd="0" presId="urn:microsoft.com/office/officeart/2005/8/layout/list1"/>
    <dgm:cxn modelId="{781F4D38-01DA-4C57-96EB-2F00A56464EC}" srcId="{79778521-9E8A-4291-893C-DECD67BE8CE2}" destId="{E8B075BB-5538-4977-852B-622F83EDC7E0}" srcOrd="3" destOrd="0" parTransId="{53791197-38BC-4916-AD25-F2397529393C}" sibTransId="{A828C415-E2F3-46C5-AB05-2F0B3C637950}"/>
    <dgm:cxn modelId="{532CDB9E-E4CE-44D2-A444-228000977291}" srcId="{79778521-9E8A-4291-893C-DECD67BE8CE2}" destId="{D7429EDF-E6B5-4D1A-A935-453E9036FEDE}" srcOrd="0" destOrd="0" parTransId="{E1737FE8-CB54-422A-BE4D-CD7E2E267376}" sibTransId="{668FDEF8-079B-4FE3-AC3C-0CD96DF8C948}"/>
    <dgm:cxn modelId="{6618A302-2F35-4410-BF38-EF3856BE9B58}" srcId="{79778521-9E8A-4291-893C-DECD67BE8CE2}" destId="{DD97196A-D754-4B1D-9BFF-433EB347FA32}" srcOrd="2" destOrd="0" parTransId="{A16EA9BD-087F-46E3-909E-72F5FF801623}" sibTransId="{BF433FBF-9FCE-4DB5-AAC1-5C0D619AD323}"/>
    <dgm:cxn modelId="{6666214F-C001-49C8-994F-5F0730CC33CF}" type="presOf" srcId="{DD97196A-D754-4B1D-9BFF-433EB347FA32}" destId="{C0441D8A-9CCE-417C-825C-3EA318F8F5F1}" srcOrd="1" destOrd="0" presId="urn:microsoft.com/office/officeart/2005/8/layout/list1"/>
    <dgm:cxn modelId="{30D26B43-687E-4398-845D-0FC5FAB542BA}" type="presOf" srcId="{5C8D6F4B-03BB-4D97-A1F7-AAC1866854A0}" destId="{2EEE21A0-D65E-4805-981F-3B5902FF2D9B}" srcOrd="0" destOrd="0" presId="urn:microsoft.com/office/officeart/2005/8/layout/list1"/>
    <dgm:cxn modelId="{CFC372BB-DD6F-4AED-9203-1380888A5DEB}" type="presOf" srcId="{E8B075BB-5538-4977-852B-622F83EDC7E0}" destId="{6EF7CA7C-59C5-432C-AEB4-C2F98D69AB4A}" srcOrd="1" destOrd="0" presId="urn:microsoft.com/office/officeart/2005/8/layout/list1"/>
    <dgm:cxn modelId="{D2EA8FF7-F1D6-48EA-BC7E-F3FCF3AE4FFD}" type="presOf" srcId="{4CC5A7C4-4482-4A81-B220-196ADB1F22C5}" destId="{9C4B71A7-00AF-47FE-943D-83B7D774950C}" srcOrd="1" destOrd="0" presId="urn:microsoft.com/office/officeart/2005/8/layout/list1"/>
    <dgm:cxn modelId="{77F2E61B-E9C6-4BAF-B665-26897C29C8BB}" type="presOf" srcId="{4CC5A7C4-4482-4A81-B220-196ADB1F22C5}" destId="{5D78B1D9-56F8-44E9-968C-FA0E536BEBE4}" srcOrd="0" destOrd="0" presId="urn:microsoft.com/office/officeart/2005/8/layout/list1"/>
    <dgm:cxn modelId="{299D1E6E-3664-4BEA-9149-B507793F415F}" type="presOf" srcId="{E8B075BB-5538-4977-852B-622F83EDC7E0}" destId="{024BA9FE-88C7-4EB6-B97F-A45E640347D9}" srcOrd="0" destOrd="0" presId="urn:microsoft.com/office/officeart/2005/8/layout/list1"/>
    <dgm:cxn modelId="{D1D91294-4843-4D78-B6B2-3BBEEB0C009C}" type="presOf" srcId="{D7429EDF-E6B5-4D1A-A935-453E9036FEDE}" destId="{2DDA9E72-9C01-453A-AF3C-CC622056F474}" srcOrd="1" destOrd="0" presId="urn:microsoft.com/office/officeart/2005/8/layout/list1"/>
    <dgm:cxn modelId="{975570EB-C1A4-4212-9D86-E6B397393F14}" type="presOf" srcId="{43D5A8BF-FCB0-4214-A74A-3CB3AD7F9E5E}" destId="{30A62CBE-16B8-4E1B-8CA9-6932A4E2CD83}" srcOrd="0" destOrd="0" presId="urn:microsoft.com/office/officeart/2005/8/layout/list1"/>
    <dgm:cxn modelId="{31363F50-654B-4433-B8B0-22C578F7FCF7}" srcId="{79778521-9E8A-4291-893C-DECD67BE8CE2}" destId="{5C8D6F4B-03BB-4D97-A1F7-AAC1866854A0}" srcOrd="6" destOrd="0" parTransId="{4AD63804-DDEB-4083-9C42-2E362A5E56EF}" sibTransId="{A5E4BFDB-20D2-4700-AC79-BA31FA1BDA29}"/>
    <dgm:cxn modelId="{BC441E4A-C3DA-4697-9482-D098F5CDC1EA}" type="presOf" srcId="{D7429EDF-E6B5-4D1A-A935-453E9036FEDE}" destId="{6F2F5814-1465-43C0-8F80-E013760173D2}" srcOrd="0" destOrd="0" presId="urn:microsoft.com/office/officeart/2005/8/layout/list1"/>
    <dgm:cxn modelId="{47574665-D84E-421C-97DB-040766C47EDB}" type="presParOf" srcId="{54CBF8CE-5AED-4EA3-9427-F6E5CB79A1AE}" destId="{68CA8288-A957-4B61-8E06-180EA1661D6D}" srcOrd="0" destOrd="0" presId="urn:microsoft.com/office/officeart/2005/8/layout/list1"/>
    <dgm:cxn modelId="{6E73BE49-FFB1-4D2E-8A6B-EFAF83151336}" type="presParOf" srcId="{68CA8288-A957-4B61-8E06-180EA1661D6D}" destId="{6F2F5814-1465-43C0-8F80-E013760173D2}" srcOrd="0" destOrd="0" presId="urn:microsoft.com/office/officeart/2005/8/layout/list1"/>
    <dgm:cxn modelId="{91457B0B-B2DB-4866-8A98-BF44BA55C63B}" type="presParOf" srcId="{68CA8288-A957-4B61-8E06-180EA1661D6D}" destId="{2DDA9E72-9C01-453A-AF3C-CC622056F474}" srcOrd="1" destOrd="0" presId="urn:microsoft.com/office/officeart/2005/8/layout/list1"/>
    <dgm:cxn modelId="{5FD4BEB2-840E-4913-B646-CF26247CE670}" type="presParOf" srcId="{54CBF8CE-5AED-4EA3-9427-F6E5CB79A1AE}" destId="{DEF99FDF-1337-40F9-9673-B17005A1D578}" srcOrd="1" destOrd="0" presId="urn:microsoft.com/office/officeart/2005/8/layout/list1"/>
    <dgm:cxn modelId="{31FE3DA4-BE71-4501-B6C3-37A517CD084D}" type="presParOf" srcId="{54CBF8CE-5AED-4EA3-9427-F6E5CB79A1AE}" destId="{017DBC67-9690-4C28-AE31-40B9E17A5464}" srcOrd="2" destOrd="0" presId="urn:microsoft.com/office/officeart/2005/8/layout/list1"/>
    <dgm:cxn modelId="{3C2B773E-D065-4E1B-BF0C-0C6AC2EA1216}" type="presParOf" srcId="{54CBF8CE-5AED-4EA3-9427-F6E5CB79A1AE}" destId="{90E239F8-1C5E-4251-B09A-1739E3FE8F41}" srcOrd="3" destOrd="0" presId="urn:microsoft.com/office/officeart/2005/8/layout/list1"/>
    <dgm:cxn modelId="{7409D521-BC9C-4DE8-B5F4-01AD44EA9728}" type="presParOf" srcId="{54CBF8CE-5AED-4EA3-9427-F6E5CB79A1AE}" destId="{2BC890E1-F61E-4703-9024-DA41BA1A6F53}" srcOrd="4" destOrd="0" presId="urn:microsoft.com/office/officeart/2005/8/layout/list1"/>
    <dgm:cxn modelId="{5EAADE97-E85F-4944-8686-86F71069655C}" type="presParOf" srcId="{2BC890E1-F61E-4703-9024-DA41BA1A6F53}" destId="{D30A7F46-E629-4AC4-8553-9A04B58D6E5B}" srcOrd="0" destOrd="0" presId="urn:microsoft.com/office/officeart/2005/8/layout/list1"/>
    <dgm:cxn modelId="{DBA8F8BB-2F1E-4303-9FE9-D0863B26AA2E}" type="presParOf" srcId="{2BC890E1-F61E-4703-9024-DA41BA1A6F53}" destId="{AA573DB8-01EB-492F-9789-DE7BF4D3AE8B}" srcOrd="1" destOrd="0" presId="urn:microsoft.com/office/officeart/2005/8/layout/list1"/>
    <dgm:cxn modelId="{7E917CE2-5A85-4EEE-90B8-579B8CDF2E65}" type="presParOf" srcId="{54CBF8CE-5AED-4EA3-9427-F6E5CB79A1AE}" destId="{C8C11BC4-2A28-4C7F-BDEB-18BBF83BC52A}" srcOrd="5" destOrd="0" presId="urn:microsoft.com/office/officeart/2005/8/layout/list1"/>
    <dgm:cxn modelId="{0DAEE077-8E92-485A-88E5-4698F4764DA3}" type="presParOf" srcId="{54CBF8CE-5AED-4EA3-9427-F6E5CB79A1AE}" destId="{8EC91F55-2443-4C60-806D-BBE7CBFFFF94}" srcOrd="6" destOrd="0" presId="urn:microsoft.com/office/officeart/2005/8/layout/list1"/>
    <dgm:cxn modelId="{4FB0E8BC-2148-4DD3-8039-1EB5A9189A02}" type="presParOf" srcId="{54CBF8CE-5AED-4EA3-9427-F6E5CB79A1AE}" destId="{BF6EBA39-AD16-44A4-8FDE-E78D5D3D239E}" srcOrd="7" destOrd="0" presId="urn:microsoft.com/office/officeart/2005/8/layout/list1"/>
    <dgm:cxn modelId="{83AD3C1A-4FD6-44A3-A57C-7B1917E16A4B}" type="presParOf" srcId="{54CBF8CE-5AED-4EA3-9427-F6E5CB79A1AE}" destId="{4841A61F-73A5-4EA7-9D67-D71F258A0BD4}" srcOrd="8" destOrd="0" presId="urn:microsoft.com/office/officeart/2005/8/layout/list1"/>
    <dgm:cxn modelId="{8D88313B-737E-4EE2-8F22-B6EF8C32E5CA}" type="presParOf" srcId="{4841A61F-73A5-4EA7-9D67-D71F258A0BD4}" destId="{315E4C98-44DF-4BAD-AE54-D75F14C8DB19}" srcOrd="0" destOrd="0" presId="urn:microsoft.com/office/officeart/2005/8/layout/list1"/>
    <dgm:cxn modelId="{E049B2CE-8384-4A1B-BE35-8E6697DCD2AA}" type="presParOf" srcId="{4841A61F-73A5-4EA7-9D67-D71F258A0BD4}" destId="{C0441D8A-9CCE-417C-825C-3EA318F8F5F1}" srcOrd="1" destOrd="0" presId="urn:microsoft.com/office/officeart/2005/8/layout/list1"/>
    <dgm:cxn modelId="{B8E43A0F-AB90-4565-9DA5-8713DF506736}" type="presParOf" srcId="{54CBF8CE-5AED-4EA3-9427-F6E5CB79A1AE}" destId="{3BDD224C-7017-4608-83B8-962C5A1AB067}" srcOrd="9" destOrd="0" presId="urn:microsoft.com/office/officeart/2005/8/layout/list1"/>
    <dgm:cxn modelId="{4C71AAD5-8035-4E44-B556-36A93E91907E}" type="presParOf" srcId="{54CBF8CE-5AED-4EA3-9427-F6E5CB79A1AE}" destId="{5A1DA4D6-303C-4727-A443-46A7AC11E0B5}" srcOrd="10" destOrd="0" presId="urn:microsoft.com/office/officeart/2005/8/layout/list1"/>
    <dgm:cxn modelId="{694B2C39-3EBA-44D0-806A-1FF391387F13}" type="presParOf" srcId="{54CBF8CE-5AED-4EA3-9427-F6E5CB79A1AE}" destId="{DC2E162A-AE2F-4B9D-8351-7D3E84A0796B}" srcOrd="11" destOrd="0" presId="urn:microsoft.com/office/officeart/2005/8/layout/list1"/>
    <dgm:cxn modelId="{5CDA20CC-ADAB-4C10-A4E0-B78D5F6A1BB7}" type="presParOf" srcId="{54CBF8CE-5AED-4EA3-9427-F6E5CB79A1AE}" destId="{FEC5196E-3CAF-48C3-BDA9-93EA2224FBC7}" srcOrd="12" destOrd="0" presId="urn:microsoft.com/office/officeart/2005/8/layout/list1"/>
    <dgm:cxn modelId="{4275268B-D406-41C9-A88A-3EE00686DA0E}" type="presParOf" srcId="{FEC5196E-3CAF-48C3-BDA9-93EA2224FBC7}" destId="{024BA9FE-88C7-4EB6-B97F-A45E640347D9}" srcOrd="0" destOrd="0" presId="urn:microsoft.com/office/officeart/2005/8/layout/list1"/>
    <dgm:cxn modelId="{447B0B11-2BD0-4A40-8F15-3D50059C2967}" type="presParOf" srcId="{FEC5196E-3CAF-48C3-BDA9-93EA2224FBC7}" destId="{6EF7CA7C-59C5-432C-AEB4-C2F98D69AB4A}" srcOrd="1" destOrd="0" presId="urn:microsoft.com/office/officeart/2005/8/layout/list1"/>
    <dgm:cxn modelId="{091CE80D-0DC2-4C35-B75A-EEC40B0CD092}" type="presParOf" srcId="{54CBF8CE-5AED-4EA3-9427-F6E5CB79A1AE}" destId="{33310040-DF09-474F-B450-AC2EBF6F53BF}" srcOrd="13" destOrd="0" presId="urn:microsoft.com/office/officeart/2005/8/layout/list1"/>
    <dgm:cxn modelId="{3F4BC506-6866-42DF-86E4-BC121FECECB8}" type="presParOf" srcId="{54CBF8CE-5AED-4EA3-9427-F6E5CB79A1AE}" destId="{80C55035-6CBF-4D02-969E-0603D9C4971A}" srcOrd="14" destOrd="0" presId="urn:microsoft.com/office/officeart/2005/8/layout/list1"/>
    <dgm:cxn modelId="{EB151FEB-9230-4186-B02C-C9C0FD2DA988}" type="presParOf" srcId="{54CBF8CE-5AED-4EA3-9427-F6E5CB79A1AE}" destId="{29D1EE22-73F3-4DA6-8407-32FEE45F1DBB}" srcOrd="15" destOrd="0" presId="urn:microsoft.com/office/officeart/2005/8/layout/list1"/>
    <dgm:cxn modelId="{24610600-9314-41F3-9E6C-B902CAEA4860}" type="presParOf" srcId="{54CBF8CE-5AED-4EA3-9427-F6E5CB79A1AE}" destId="{A3D2C042-2EF9-4691-BFF5-C8C40F47CE9D}" srcOrd="16" destOrd="0" presId="urn:microsoft.com/office/officeart/2005/8/layout/list1"/>
    <dgm:cxn modelId="{33DDED48-4883-4443-B9C7-4EF04C23F7F4}" type="presParOf" srcId="{A3D2C042-2EF9-4691-BFF5-C8C40F47CE9D}" destId="{5D78B1D9-56F8-44E9-968C-FA0E536BEBE4}" srcOrd="0" destOrd="0" presId="urn:microsoft.com/office/officeart/2005/8/layout/list1"/>
    <dgm:cxn modelId="{655294EE-E7B1-4CC3-8BF1-F817F51EFE1A}" type="presParOf" srcId="{A3D2C042-2EF9-4691-BFF5-C8C40F47CE9D}" destId="{9C4B71A7-00AF-47FE-943D-83B7D774950C}" srcOrd="1" destOrd="0" presId="urn:microsoft.com/office/officeart/2005/8/layout/list1"/>
    <dgm:cxn modelId="{22F8E36C-AA44-4223-93AE-D7D9BE52DF4F}" type="presParOf" srcId="{54CBF8CE-5AED-4EA3-9427-F6E5CB79A1AE}" destId="{84843189-3018-4B3D-B39D-302E07BB28C0}" srcOrd="17" destOrd="0" presId="urn:microsoft.com/office/officeart/2005/8/layout/list1"/>
    <dgm:cxn modelId="{D65BEDEE-56AE-49DC-A748-D2D48E02B0A7}" type="presParOf" srcId="{54CBF8CE-5AED-4EA3-9427-F6E5CB79A1AE}" destId="{1078096F-9B30-4EF1-B88C-436012EC66FE}" srcOrd="18" destOrd="0" presId="urn:microsoft.com/office/officeart/2005/8/layout/list1"/>
    <dgm:cxn modelId="{4E3B5D36-AC3D-4D62-B356-2FD9D482B912}" type="presParOf" srcId="{54CBF8CE-5AED-4EA3-9427-F6E5CB79A1AE}" destId="{07CF387E-B58A-4D79-871F-7BAB17C562B2}" srcOrd="19" destOrd="0" presId="urn:microsoft.com/office/officeart/2005/8/layout/list1"/>
    <dgm:cxn modelId="{9C82BFA3-9AFA-4223-96FA-292E710BAC49}" type="presParOf" srcId="{54CBF8CE-5AED-4EA3-9427-F6E5CB79A1AE}" destId="{CEA973EE-FE71-4545-B7FD-EB1F1E63C5E1}" srcOrd="20" destOrd="0" presId="urn:microsoft.com/office/officeart/2005/8/layout/list1"/>
    <dgm:cxn modelId="{9232CE3E-2D10-4A2B-8844-A814D998DB4D}" type="presParOf" srcId="{CEA973EE-FE71-4545-B7FD-EB1F1E63C5E1}" destId="{30A62CBE-16B8-4E1B-8CA9-6932A4E2CD83}" srcOrd="0" destOrd="0" presId="urn:microsoft.com/office/officeart/2005/8/layout/list1"/>
    <dgm:cxn modelId="{3C82E3E4-855D-4EF8-8986-CB2AA926CE60}" type="presParOf" srcId="{CEA973EE-FE71-4545-B7FD-EB1F1E63C5E1}" destId="{3818E75B-B077-4A78-84C3-DF10264AF05C}" srcOrd="1" destOrd="0" presId="urn:microsoft.com/office/officeart/2005/8/layout/list1"/>
    <dgm:cxn modelId="{C6EE00F8-AB9E-4628-83F8-C0DA2DEE3B51}" type="presParOf" srcId="{54CBF8CE-5AED-4EA3-9427-F6E5CB79A1AE}" destId="{4465EAE6-6742-42E9-B0DA-A934918E44EF}" srcOrd="21" destOrd="0" presId="urn:microsoft.com/office/officeart/2005/8/layout/list1"/>
    <dgm:cxn modelId="{86463A0D-5703-4F3C-8B66-B24ADC1D173B}" type="presParOf" srcId="{54CBF8CE-5AED-4EA3-9427-F6E5CB79A1AE}" destId="{97BA627D-3D49-4D39-845D-673B75502D2F}" srcOrd="22" destOrd="0" presId="urn:microsoft.com/office/officeart/2005/8/layout/list1"/>
    <dgm:cxn modelId="{5DC45107-E443-4452-A2C5-ED28CFFB978E}" type="presParOf" srcId="{54CBF8CE-5AED-4EA3-9427-F6E5CB79A1AE}" destId="{B5C7EF4C-BBCE-446D-B8A9-3B251B70E604}" srcOrd="23" destOrd="0" presId="urn:microsoft.com/office/officeart/2005/8/layout/list1"/>
    <dgm:cxn modelId="{0D6F81F1-A9EC-4AD4-963A-6283DA3CB706}" type="presParOf" srcId="{54CBF8CE-5AED-4EA3-9427-F6E5CB79A1AE}" destId="{98FC5F6D-E750-4BFF-B388-C1F4864986E1}" srcOrd="24" destOrd="0" presId="urn:microsoft.com/office/officeart/2005/8/layout/list1"/>
    <dgm:cxn modelId="{4B51FBFA-E72F-4F63-A927-969C11524F46}" type="presParOf" srcId="{98FC5F6D-E750-4BFF-B388-C1F4864986E1}" destId="{2EEE21A0-D65E-4805-981F-3B5902FF2D9B}" srcOrd="0" destOrd="0" presId="urn:microsoft.com/office/officeart/2005/8/layout/list1"/>
    <dgm:cxn modelId="{8A8697F0-1BAE-4807-B79F-5BC01B58E13D}" type="presParOf" srcId="{98FC5F6D-E750-4BFF-B388-C1F4864986E1}" destId="{4D923DAF-39D6-4A96-BAA6-7AA8CC90E144}" srcOrd="1" destOrd="0" presId="urn:microsoft.com/office/officeart/2005/8/layout/list1"/>
    <dgm:cxn modelId="{9F9DD90D-979F-4AD2-9212-26F4DDAEF03A}" type="presParOf" srcId="{54CBF8CE-5AED-4EA3-9427-F6E5CB79A1AE}" destId="{3A5491BA-67A4-4CA8-A9C6-3E215ADB28D7}" srcOrd="25" destOrd="0" presId="urn:microsoft.com/office/officeart/2005/8/layout/list1"/>
    <dgm:cxn modelId="{DF990DBA-6D83-49AC-A735-D7274445ED85}" type="presParOf" srcId="{54CBF8CE-5AED-4EA3-9427-F6E5CB79A1AE}" destId="{2D200409-2C13-41B6-84F3-CC31999EEA56}" srcOrd="26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778521-9E8A-4291-893C-DECD67BE8CE2}" type="doc">
      <dgm:prSet loTypeId="urn:microsoft.com/office/officeart/2005/8/layout/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sl-SI"/>
        </a:p>
      </dgm:t>
    </dgm:pt>
    <dgm:pt modelId="{D7429EDF-E6B5-4D1A-A935-453E9036FEDE}">
      <dgm:prSet phldrT="[besedilo]"/>
      <dgm:spPr/>
      <dgm:t>
        <a:bodyPr/>
        <a:lstStyle/>
        <a:p>
          <a:r>
            <a:rPr lang="sl-SI" dirty="0" smtClean="0"/>
            <a:t>Bionika</a:t>
          </a:r>
          <a:endParaRPr lang="sl-SI" dirty="0"/>
        </a:p>
      </dgm:t>
    </dgm:pt>
    <dgm:pt modelId="{E1737FE8-CB54-422A-BE4D-CD7E2E267376}" type="parTrans" cxnId="{532CDB9E-E4CE-44D2-A444-228000977291}">
      <dgm:prSet/>
      <dgm:spPr/>
      <dgm:t>
        <a:bodyPr/>
        <a:lstStyle/>
        <a:p>
          <a:endParaRPr lang="sl-SI"/>
        </a:p>
      </dgm:t>
    </dgm:pt>
    <dgm:pt modelId="{668FDEF8-079B-4FE3-AC3C-0CD96DF8C948}" type="sibTrans" cxnId="{532CDB9E-E4CE-44D2-A444-228000977291}">
      <dgm:prSet/>
      <dgm:spPr/>
      <dgm:t>
        <a:bodyPr/>
        <a:lstStyle/>
        <a:p>
          <a:endParaRPr lang="sl-SI"/>
        </a:p>
      </dgm:t>
    </dgm:pt>
    <dgm:pt modelId="{89DBE04A-DCA0-4C66-986C-A20EF62C79CF}">
      <dgm:prSet phldrT="[besedilo]"/>
      <dgm:spPr/>
      <dgm:t>
        <a:bodyPr/>
        <a:lstStyle/>
        <a:p>
          <a:r>
            <a:rPr lang="sl-SI" dirty="0" smtClean="0"/>
            <a:t>Ekonomist</a:t>
          </a:r>
          <a:endParaRPr lang="sl-SI" dirty="0"/>
        </a:p>
      </dgm:t>
    </dgm:pt>
    <dgm:pt modelId="{E2E93C52-7837-4064-B48C-CAF55613A088}" type="parTrans" cxnId="{821B668D-8006-4E55-994D-2966998E832F}">
      <dgm:prSet/>
      <dgm:spPr/>
      <dgm:t>
        <a:bodyPr/>
        <a:lstStyle/>
        <a:p>
          <a:endParaRPr lang="sl-SI"/>
        </a:p>
      </dgm:t>
    </dgm:pt>
    <dgm:pt modelId="{2123E826-B47E-4B64-971E-98A7A0382CC7}" type="sibTrans" cxnId="{821B668D-8006-4E55-994D-2966998E832F}">
      <dgm:prSet/>
      <dgm:spPr/>
      <dgm:t>
        <a:bodyPr/>
        <a:lstStyle/>
        <a:p>
          <a:endParaRPr lang="sl-SI"/>
        </a:p>
      </dgm:t>
    </dgm:pt>
    <dgm:pt modelId="{DD97196A-D754-4B1D-9BFF-433EB347FA32}">
      <dgm:prSet phldrT="[besedilo]"/>
      <dgm:spPr/>
      <dgm:t>
        <a:bodyPr/>
        <a:lstStyle/>
        <a:p>
          <a:r>
            <a:rPr lang="sl-SI" dirty="0" err="1" smtClean="0"/>
            <a:t>Mehatronika</a:t>
          </a:r>
          <a:endParaRPr lang="sl-SI" dirty="0"/>
        </a:p>
      </dgm:t>
    </dgm:pt>
    <dgm:pt modelId="{A16EA9BD-087F-46E3-909E-72F5FF801623}" type="parTrans" cxnId="{6618A302-2F35-4410-BF38-EF3856BE9B58}">
      <dgm:prSet/>
      <dgm:spPr/>
      <dgm:t>
        <a:bodyPr/>
        <a:lstStyle/>
        <a:p>
          <a:endParaRPr lang="sl-SI"/>
        </a:p>
      </dgm:t>
    </dgm:pt>
    <dgm:pt modelId="{BF433FBF-9FCE-4DB5-AAC1-5C0D619AD323}" type="sibTrans" cxnId="{6618A302-2F35-4410-BF38-EF3856BE9B58}">
      <dgm:prSet/>
      <dgm:spPr/>
      <dgm:t>
        <a:bodyPr/>
        <a:lstStyle/>
        <a:p>
          <a:endParaRPr lang="sl-SI"/>
        </a:p>
      </dgm:t>
    </dgm:pt>
    <dgm:pt modelId="{A8EEBD07-602B-4A34-8A04-E0AE18165E06}">
      <dgm:prSet phldrT="[besedilo]"/>
      <dgm:spPr/>
      <dgm:t>
        <a:bodyPr/>
        <a:lstStyle/>
        <a:p>
          <a:r>
            <a:rPr lang="sl-SI" dirty="0" smtClean="0"/>
            <a:t>UPK</a:t>
          </a:r>
          <a:endParaRPr lang="sl-SI" dirty="0"/>
        </a:p>
      </dgm:t>
    </dgm:pt>
    <dgm:pt modelId="{FE8C02E9-50FC-4CCA-B7F1-BD07A482DEB2}" type="parTrans" cxnId="{4DD84237-5173-4959-BE20-B2F4682081AF}">
      <dgm:prSet/>
      <dgm:spPr/>
      <dgm:t>
        <a:bodyPr/>
        <a:lstStyle/>
        <a:p>
          <a:endParaRPr lang="sl-SI"/>
        </a:p>
      </dgm:t>
    </dgm:pt>
    <dgm:pt modelId="{B6298EAB-F3D7-47F2-A5AA-30C93F5A3392}" type="sibTrans" cxnId="{4DD84237-5173-4959-BE20-B2F4682081AF}">
      <dgm:prSet/>
      <dgm:spPr/>
      <dgm:t>
        <a:bodyPr/>
        <a:lstStyle/>
        <a:p>
          <a:endParaRPr lang="sl-SI"/>
        </a:p>
      </dgm:t>
    </dgm:pt>
    <dgm:pt modelId="{54CBF8CE-5AED-4EA3-9427-F6E5CB79A1AE}" type="pres">
      <dgm:prSet presAssocID="{79778521-9E8A-4291-893C-DECD67BE8C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68CA8288-A957-4B61-8E06-180EA1661D6D}" type="pres">
      <dgm:prSet presAssocID="{D7429EDF-E6B5-4D1A-A935-453E9036FEDE}" presName="parentLin" presStyleCnt="0"/>
      <dgm:spPr/>
    </dgm:pt>
    <dgm:pt modelId="{6F2F5814-1465-43C0-8F80-E013760173D2}" type="pres">
      <dgm:prSet presAssocID="{D7429EDF-E6B5-4D1A-A935-453E9036FEDE}" presName="parentLeftMargin" presStyleLbl="node1" presStyleIdx="0" presStyleCnt="4"/>
      <dgm:spPr/>
      <dgm:t>
        <a:bodyPr/>
        <a:lstStyle/>
        <a:p>
          <a:endParaRPr lang="sl-SI"/>
        </a:p>
      </dgm:t>
    </dgm:pt>
    <dgm:pt modelId="{2DDA9E72-9C01-453A-AF3C-CC622056F474}" type="pres">
      <dgm:prSet presAssocID="{D7429EDF-E6B5-4D1A-A935-453E9036FED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EF99FDF-1337-40F9-9673-B17005A1D578}" type="pres">
      <dgm:prSet presAssocID="{D7429EDF-E6B5-4D1A-A935-453E9036FEDE}" presName="negativeSpace" presStyleCnt="0"/>
      <dgm:spPr/>
    </dgm:pt>
    <dgm:pt modelId="{017DBC67-9690-4C28-AE31-40B9E17A5464}" type="pres">
      <dgm:prSet presAssocID="{D7429EDF-E6B5-4D1A-A935-453E9036FEDE}" presName="childText" presStyleLbl="conFgAcc1" presStyleIdx="0" presStyleCnt="4" custLinFactNeighborX="1245" custLinFactNeighborY="-32112">
        <dgm:presLayoutVars>
          <dgm:bulletEnabled val="1"/>
        </dgm:presLayoutVars>
      </dgm:prSet>
      <dgm:spPr/>
    </dgm:pt>
    <dgm:pt modelId="{90E239F8-1C5E-4251-B09A-1739E3FE8F41}" type="pres">
      <dgm:prSet presAssocID="{668FDEF8-079B-4FE3-AC3C-0CD96DF8C948}" presName="spaceBetweenRectangles" presStyleCnt="0"/>
      <dgm:spPr/>
    </dgm:pt>
    <dgm:pt modelId="{2BC890E1-F61E-4703-9024-DA41BA1A6F53}" type="pres">
      <dgm:prSet presAssocID="{89DBE04A-DCA0-4C66-986C-A20EF62C79CF}" presName="parentLin" presStyleCnt="0"/>
      <dgm:spPr/>
    </dgm:pt>
    <dgm:pt modelId="{D30A7F46-E629-4AC4-8553-9A04B58D6E5B}" type="pres">
      <dgm:prSet presAssocID="{89DBE04A-DCA0-4C66-986C-A20EF62C79CF}" presName="parentLeftMargin" presStyleLbl="node1" presStyleIdx="0" presStyleCnt="4"/>
      <dgm:spPr/>
      <dgm:t>
        <a:bodyPr/>
        <a:lstStyle/>
        <a:p>
          <a:endParaRPr lang="sl-SI"/>
        </a:p>
      </dgm:t>
    </dgm:pt>
    <dgm:pt modelId="{AA573DB8-01EB-492F-9789-DE7BF4D3AE8B}" type="pres">
      <dgm:prSet presAssocID="{89DBE04A-DCA0-4C66-986C-A20EF62C79C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8C11BC4-2A28-4C7F-BDEB-18BBF83BC52A}" type="pres">
      <dgm:prSet presAssocID="{89DBE04A-DCA0-4C66-986C-A20EF62C79CF}" presName="negativeSpace" presStyleCnt="0"/>
      <dgm:spPr/>
    </dgm:pt>
    <dgm:pt modelId="{8EC91F55-2443-4C60-806D-BBE7CBFFFF94}" type="pres">
      <dgm:prSet presAssocID="{89DBE04A-DCA0-4C66-986C-A20EF62C79CF}" presName="childText" presStyleLbl="conFgAcc1" presStyleIdx="1" presStyleCnt="4">
        <dgm:presLayoutVars>
          <dgm:bulletEnabled val="1"/>
        </dgm:presLayoutVars>
      </dgm:prSet>
      <dgm:spPr/>
    </dgm:pt>
    <dgm:pt modelId="{BF6EBA39-AD16-44A4-8FDE-E78D5D3D239E}" type="pres">
      <dgm:prSet presAssocID="{2123E826-B47E-4B64-971E-98A7A0382CC7}" presName="spaceBetweenRectangles" presStyleCnt="0"/>
      <dgm:spPr/>
    </dgm:pt>
    <dgm:pt modelId="{4841A61F-73A5-4EA7-9D67-D71F258A0BD4}" type="pres">
      <dgm:prSet presAssocID="{DD97196A-D754-4B1D-9BFF-433EB347FA32}" presName="parentLin" presStyleCnt="0"/>
      <dgm:spPr/>
    </dgm:pt>
    <dgm:pt modelId="{315E4C98-44DF-4BAD-AE54-D75F14C8DB19}" type="pres">
      <dgm:prSet presAssocID="{DD97196A-D754-4B1D-9BFF-433EB347FA32}" presName="parentLeftMargin" presStyleLbl="node1" presStyleIdx="1" presStyleCnt="4"/>
      <dgm:spPr/>
      <dgm:t>
        <a:bodyPr/>
        <a:lstStyle/>
        <a:p>
          <a:endParaRPr lang="sl-SI"/>
        </a:p>
      </dgm:t>
    </dgm:pt>
    <dgm:pt modelId="{C0441D8A-9CCE-417C-825C-3EA318F8F5F1}" type="pres">
      <dgm:prSet presAssocID="{DD97196A-D754-4B1D-9BFF-433EB347FA3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BDD224C-7017-4608-83B8-962C5A1AB067}" type="pres">
      <dgm:prSet presAssocID="{DD97196A-D754-4B1D-9BFF-433EB347FA32}" presName="negativeSpace" presStyleCnt="0"/>
      <dgm:spPr/>
    </dgm:pt>
    <dgm:pt modelId="{5A1DA4D6-303C-4727-A443-46A7AC11E0B5}" type="pres">
      <dgm:prSet presAssocID="{DD97196A-D754-4B1D-9BFF-433EB347FA32}" presName="childText" presStyleLbl="conFgAcc1" presStyleIdx="2" presStyleCnt="4">
        <dgm:presLayoutVars>
          <dgm:bulletEnabled val="1"/>
        </dgm:presLayoutVars>
      </dgm:prSet>
      <dgm:spPr/>
    </dgm:pt>
    <dgm:pt modelId="{73FA8ECE-C8CE-475A-AFB8-6E8028F1ACA0}" type="pres">
      <dgm:prSet presAssocID="{BF433FBF-9FCE-4DB5-AAC1-5C0D619AD323}" presName="spaceBetweenRectangles" presStyleCnt="0"/>
      <dgm:spPr/>
    </dgm:pt>
    <dgm:pt modelId="{506DF06A-01B0-47D2-80C3-94A37A250A4F}" type="pres">
      <dgm:prSet presAssocID="{A8EEBD07-602B-4A34-8A04-E0AE18165E06}" presName="parentLin" presStyleCnt="0"/>
      <dgm:spPr/>
    </dgm:pt>
    <dgm:pt modelId="{83F6BB9C-2A83-4377-9CF9-7528E91D56D9}" type="pres">
      <dgm:prSet presAssocID="{A8EEBD07-602B-4A34-8A04-E0AE18165E06}" presName="parentLeftMargin" presStyleLbl="node1" presStyleIdx="2" presStyleCnt="4"/>
      <dgm:spPr/>
      <dgm:t>
        <a:bodyPr/>
        <a:lstStyle/>
        <a:p>
          <a:endParaRPr lang="sl-SI"/>
        </a:p>
      </dgm:t>
    </dgm:pt>
    <dgm:pt modelId="{7DA48C9C-B5B4-4806-A764-3CBBCDB9E211}" type="pres">
      <dgm:prSet presAssocID="{A8EEBD07-602B-4A34-8A04-E0AE18165E0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1D9FA4C-D1CF-4D75-BD5A-24779972C47D}" type="pres">
      <dgm:prSet presAssocID="{A8EEBD07-602B-4A34-8A04-E0AE18165E06}" presName="negativeSpace" presStyleCnt="0"/>
      <dgm:spPr/>
    </dgm:pt>
    <dgm:pt modelId="{11FC9D20-4462-411E-9D01-DB536633A747}" type="pres">
      <dgm:prSet presAssocID="{A8EEBD07-602B-4A34-8A04-E0AE18165E0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0302ECF-E094-4B65-B77B-EADB1B664B94}" type="presOf" srcId="{D7429EDF-E6B5-4D1A-A935-453E9036FEDE}" destId="{6F2F5814-1465-43C0-8F80-E013760173D2}" srcOrd="0" destOrd="0" presId="urn:microsoft.com/office/officeart/2005/8/layout/list1"/>
    <dgm:cxn modelId="{6618A302-2F35-4410-BF38-EF3856BE9B58}" srcId="{79778521-9E8A-4291-893C-DECD67BE8CE2}" destId="{DD97196A-D754-4B1D-9BFF-433EB347FA32}" srcOrd="2" destOrd="0" parTransId="{A16EA9BD-087F-46E3-909E-72F5FF801623}" sibTransId="{BF433FBF-9FCE-4DB5-AAC1-5C0D619AD323}"/>
    <dgm:cxn modelId="{A9E76628-DE9F-4AB6-879D-9524CCAC4BC3}" type="presOf" srcId="{A8EEBD07-602B-4A34-8A04-E0AE18165E06}" destId="{83F6BB9C-2A83-4377-9CF9-7528E91D56D9}" srcOrd="0" destOrd="0" presId="urn:microsoft.com/office/officeart/2005/8/layout/list1"/>
    <dgm:cxn modelId="{4DD84237-5173-4959-BE20-B2F4682081AF}" srcId="{79778521-9E8A-4291-893C-DECD67BE8CE2}" destId="{A8EEBD07-602B-4A34-8A04-E0AE18165E06}" srcOrd="3" destOrd="0" parTransId="{FE8C02E9-50FC-4CCA-B7F1-BD07A482DEB2}" sibTransId="{B6298EAB-F3D7-47F2-A5AA-30C93F5A3392}"/>
    <dgm:cxn modelId="{AC0BD81E-E0B5-4169-983A-E29797E2A972}" type="presOf" srcId="{79778521-9E8A-4291-893C-DECD67BE8CE2}" destId="{54CBF8CE-5AED-4EA3-9427-F6E5CB79A1AE}" srcOrd="0" destOrd="0" presId="urn:microsoft.com/office/officeart/2005/8/layout/list1"/>
    <dgm:cxn modelId="{7FE77927-72AB-4230-8C5B-1A8B67E293F0}" type="presOf" srcId="{A8EEBD07-602B-4A34-8A04-E0AE18165E06}" destId="{7DA48C9C-B5B4-4806-A764-3CBBCDB9E211}" srcOrd="1" destOrd="0" presId="urn:microsoft.com/office/officeart/2005/8/layout/list1"/>
    <dgm:cxn modelId="{A391EBF6-2F03-4E6B-B518-D54590E967FD}" type="presOf" srcId="{D7429EDF-E6B5-4D1A-A935-453E9036FEDE}" destId="{2DDA9E72-9C01-453A-AF3C-CC622056F474}" srcOrd="1" destOrd="0" presId="urn:microsoft.com/office/officeart/2005/8/layout/list1"/>
    <dgm:cxn modelId="{2AF6A248-7C3C-451F-925F-12247AF3094B}" type="presOf" srcId="{89DBE04A-DCA0-4C66-986C-A20EF62C79CF}" destId="{D30A7F46-E629-4AC4-8553-9A04B58D6E5B}" srcOrd="0" destOrd="0" presId="urn:microsoft.com/office/officeart/2005/8/layout/list1"/>
    <dgm:cxn modelId="{B595886A-C1B6-4A47-8519-BA6A422075C3}" type="presOf" srcId="{DD97196A-D754-4B1D-9BFF-433EB347FA32}" destId="{C0441D8A-9CCE-417C-825C-3EA318F8F5F1}" srcOrd="1" destOrd="0" presId="urn:microsoft.com/office/officeart/2005/8/layout/list1"/>
    <dgm:cxn modelId="{DDE886A7-8795-4472-8ACE-2A2311F28F7C}" type="presOf" srcId="{DD97196A-D754-4B1D-9BFF-433EB347FA32}" destId="{315E4C98-44DF-4BAD-AE54-D75F14C8DB19}" srcOrd="0" destOrd="0" presId="urn:microsoft.com/office/officeart/2005/8/layout/list1"/>
    <dgm:cxn modelId="{821B668D-8006-4E55-994D-2966998E832F}" srcId="{79778521-9E8A-4291-893C-DECD67BE8CE2}" destId="{89DBE04A-DCA0-4C66-986C-A20EF62C79CF}" srcOrd="1" destOrd="0" parTransId="{E2E93C52-7837-4064-B48C-CAF55613A088}" sibTransId="{2123E826-B47E-4B64-971E-98A7A0382CC7}"/>
    <dgm:cxn modelId="{3AFC83E9-EEC8-4471-B14E-7F111200FC10}" type="presOf" srcId="{89DBE04A-DCA0-4C66-986C-A20EF62C79CF}" destId="{AA573DB8-01EB-492F-9789-DE7BF4D3AE8B}" srcOrd="1" destOrd="0" presId="urn:microsoft.com/office/officeart/2005/8/layout/list1"/>
    <dgm:cxn modelId="{532CDB9E-E4CE-44D2-A444-228000977291}" srcId="{79778521-9E8A-4291-893C-DECD67BE8CE2}" destId="{D7429EDF-E6B5-4D1A-A935-453E9036FEDE}" srcOrd="0" destOrd="0" parTransId="{E1737FE8-CB54-422A-BE4D-CD7E2E267376}" sibTransId="{668FDEF8-079B-4FE3-AC3C-0CD96DF8C948}"/>
    <dgm:cxn modelId="{D2EEA82F-FBFF-4C2E-A5FD-5624D30F6B8E}" type="presParOf" srcId="{54CBF8CE-5AED-4EA3-9427-F6E5CB79A1AE}" destId="{68CA8288-A957-4B61-8E06-180EA1661D6D}" srcOrd="0" destOrd="0" presId="urn:microsoft.com/office/officeart/2005/8/layout/list1"/>
    <dgm:cxn modelId="{F0CAF1E5-DD01-47DE-8E70-970AF8DA903B}" type="presParOf" srcId="{68CA8288-A957-4B61-8E06-180EA1661D6D}" destId="{6F2F5814-1465-43C0-8F80-E013760173D2}" srcOrd="0" destOrd="0" presId="urn:microsoft.com/office/officeart/2005/8/layout/list1"/>
    <dgm:cxn modelId="{817FCAC8-BDD8-4809-8550-E80231C85177}" type="presParOf" srcId="{68CA8288-A957-4B61-8E06-180EA1661D6D}" destId="{2DDA9E72-9C01-453A-AF3C-CC622056F474}" srcOrd="1" destOrd="0" presId="urn:microsoft.com/office/officeart/2005/8/layout/list1"/>
    <dgm:cxn modelId="{23F9C8A5-0091-4060-9641-76112F73CC2A}" type="presParOf" srcId="{54CBF8CE-5AED-4EA3-9427-F6E5CB79A1AE}" destId="{DEF99FDF-1337-40F9-9673-B17005A1D578}" srcOrd="1" destOrd="0" presId="urn:microsoft.com/office/officeart/2005/8/layout/list1"/>
    <dgm:cxn modelId="{7FE82D42-43A4-4E21-8F7D-2314876DCBC3}" type="presParOf" srcId="{54CBF8CE-5AED-4EA3-9427-F6E5CB79A1AE}" destId="{017DBC67-9690-4C28-AE31-40B9E17A5464}" srcOrd="2" destOrd="0" presId="urn:microsoft.com/office/officeart/2005/8/layout/list1"/>
    <dgm:cxn modelId="{4377DCE5-517E-47B1-BABA-54F784CCC4A2}" type="presParOf" srcId="{54CBF8CE-5AED-4EA3-9427-F6E5CB79A1AE}" destId="{90E239F8-1C5E-4251-B09A-1739E3FE8F41}" srcOrd="3" destOrd="0" presId="urn:microsoft.com/office/officeart/2005/8/layout/list1"/>
    <dgm:cxn modelId="{D9DACF78-AAB8-4BCB-8E3F-AE0E2D952456}" type="presParOf" srcId="{54CBF8CE-5AED-4EA3-9427-F6E5CB79A1AE}" destId="{2BC890E1-F61E-4703-9024-DA41BA1A6F53}" srcOrd="4" destOrd="0" presId="urn:microsoft.com/office/officeart/2005/8/layout/list1"/>
    <dgm:cxn modelId="{68994136-BB31-4085-856D-11C5EE646094}" type="presParOf" srcId="{2BC890E1-F61E-4703-9024-DA41BA1A6F53}" destId="{D30A7F46-E629-4AC4-8553-9A04B58D6E5B}" srcOrd="0" destOrd="0" presId="urn:microsoft.com/office/officeart/2005/8/layout/list1"/>
    <dgm:cxn modelId="{60092297-2A77-459B-8DAD-6DDA20EC93F7}" type="presParOf" srcId="{2BC890E1-F61E-4703-9024-DA41BA1A6F53}" destId="{AA573DB8-01EB-492F-9789-DE7BF4D3AE8B}" srcOrd="1" destOrd="0" presId="urn:microsoft.com/office/officeart/2005/8/layout/list1"/>
    <dgm:cxn modelId="{35A7FEB0-E9C8-40B1-BC08-38B26FCA3136}" type="presParOf" srcId="{54CBF8CE-5AED-4EA3-9427-F6E5CB79A1AE}" destId="{C8C11BC4-2A28-4C7F-BDEB-18BBF83BC52A}" srcOrd="5" destOrd="0" presId="urn:microsoft.com/office/officeart/2005/8/layout/list1"/>
    <dgm:cxn modelId="{95E75FE5-B52C-41AD-853B-3026596C4967}" type="presParOf" srcId="{54CBF8CE-5AED-4EA3-9427-F6E5CB79A1AE}" destId="{8EC91F55-2443-4C60-806D-BBE7CBFFFF94}" srcOrd="6" destOrd="0" presId="urn:microsoft.com/office/officeart/2005/8/layout/list1"/>
    <dgm:cxn modelId="{9D8DAA95-0F51-4767-A8C4-534FE63D7157}" type="presParOf" srcId="{54CBF8CE-5AED-4EA3-9427-F6E5CB79A1AE}" destId="{BF6EBA39-AD16-44A4-8FDE-E78D5D3D239E}" srcOrd="7" destOrd="0" presId="urn:microsoft.com/office/officeart/2005/8/layout/list1"/>
    <dgm:cxn modelId="{7A97EE32-A288-42A9-ADEE-B8AA17BD15CF}" type="presParOf" srcId="{54CBF8CE-5AED-4EA3-9427-F6E5CB79A1AE}" destId="{4841A61F-73A5-4EA7-9D67-D71F258A0BD4}" srcOrd="8" destOrd="0" presId="urn:microsoft.com/office/officeart/2005/8/layout/list1"/>
    <dgm:cxn modelId="{CC6C3156-1F6D-4708-923C-8D8ABC3A3329}" type="presParOf" srcId="{4841A61F-73A5-4EA7-9D67-D71F258A0BD4}" destId="{315E4C98-44DF-4BAD-AE54-D75F14C8DB19}" srcOrd="0" destOrd="0" presId="urn:microsoft.com/office/officeart/2005/8/layout/list1"/>
    <dgm:cxn modelId="{52B25A56-516F-4B95-8324-2AED43FD05C3}" type="presParOf" srcId="{4841A61F-73A5-4EA7-9D67-D71F258A0BD4}" destId="{C0441D8A-9CCE-417C-825C-3EA318F8F5F1}" srcOrd="1" destOrd="0" presId="urn:microsoft.com/office/officeart/2005/8/layout/list1"/>
    <dgm:cxn modelId="{73739A84-4421-426A-BF86-369FBF66D9CB}" type="presParOf" srcId="{54CBF8CE-5AED-4EA3-9427-F6E5CB79A1AE}" destId="{3BDD224C-7017-4608-83B8-962C5A1AB067}" srcOrd="9" destOrd="0" presId="urn:microsoft.com/office/officeart/2005/8/layout/list1"/>
    <dgm:cxn modelId="{F64888E3-F137-46FC-9D83-B41743EDCB8F}" type="presParOf" srcId="{54CBF8CE-5AED-4EA3-9427-F6E5CB79A1AE}" destId="{5A1DA4D6-303C-4727-A443-46A7AC11E0B5}" srcOrd="10" destOrd="0" presId="urn:microsoft.com/office/officeart/2005/8/layout/list1"/>
    <dgm:cxn modelId="{62600714-80B1-409A-BAAD-68F63DD4D1C1}" type="presParOf" srcId="{54CBF8CE-5AED-4EA3-9427-F6E5CB79A1AE}" destId="{73FA8ECE-C8CE-475A-AFB8-6E8028F1ACA0}" srcOrd="11" destOrd="0" presId="urn:microsoft.com/office/officeart/2005/8/layout/list1"/>
    <dgm:cxn modelId="{4CD2B0F5-941B-4284-A3BA-961BE24D06BC}" type="presParOf" srcId="{54CBF8CE-5AED-4EA3-9427-F6E5CB79A1AE}" destId="{506DF06A-01B0-47D2-80C3-94A37A250A4F}" srcOrd="12" destOrd="0" presId="urn:microsoft.com/office/officeart/2005/8/layout/list1"/>
    <dgm:cxn modelId="{0A843A18-88C5-402C-979F-E341E183CD24}" type="presParOf" srcId="{506DF06A-01B0-47D2-80C3-94A37A250A4F}" destId="{83F6BB9C-2A83-4377-9CF9-7528E91D56D9}" srcOrd="0" destOrd="0" presId="urn:microsoft.com/office/officeart/2005/8/layout/list1"/>
    <dgm:cxn modelId="{D17FC99B-7476-46B7-8AC1-218E042181BF}" type="presParOf" srcId="{506DF06A-01B0-47D2-80C3-94A37A250A4F}" destId="{7DA48C9C-B5B4-4806-A764-3CBBCDB9E211}" srcOrd="1" destOrd="0" presId="urn:microsoft.com/office/officeart/2005/8/layout/list1"/>
    <dgm:cxn modelId="{512C3EE6-0F5D-4A1F-B1B4-7083A9DF6414}" type="presParOf" srcId="{54CBF8CE-5AED-4EA3-9427-F6E5CB79A1AE}" destId="{41D9FA4C-D1CF-4D75-BD5A-24779972C47D}" srcOrd="13" destOrd="0" presId="urn:microsoft.com/office/officeart/2005/8/layout/list1"/>
    <dgm:cxn modelId="{B7E08C6B-FCE9-4967-A95F-D2A3C710E357}" type="presParOf" srcId="{54CBF8CE-5AED-4EA3-9427-F6E5CB79A1AE}" destId="{11FC9D20-4462-411E-9D01-DB536633A747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2A1139-D553-4D49-A5F4-CFE5255561E6}" type="doc">
      <dgm:prSet loTypeId="urn:microsoft.com/office/officeart/2005/8/layout/arrow6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4A3B8A68-173D-4B12-9CE7-ACBB3836DB73}">
      <dgm:prSet phldrT="[besedilo]" custT="1"/>
      <dgm:spPr/>
      <dgm:t>
        <a:bodyPr/>
        <a:lstStyle/>
        <a:p>
          <a:r>
            <a:rPr lang="sl-SI" sz="1400" dirty="0" smtClean="0"/>
            <a:t>Prostoren</a:t>
          </a:r>
        </a:p>
        <a:p>
          <a:r>
            <a:rPr lang="sl-SI" sz="1400" dirty="0" smtClean="0"/>
            <a:t>(kvader)</a:t>
          </a:r>
          <a:endParaRPr lang="sl-SI" sz="1400" dirty="0"/>
        </a:p>
      </dgm:t>
    </dgm:pt>
    <dgm:pt modelId="{AC5864A9-1495-4B1D-8314-AF6C932BC305}" type="parTrans" cxnId="{78823717-5E22-42AA-BE1F-B10D0C039598}">
      <dgm:prSet/>
      <dgm:spPr/>
      <dgm:t>
        <a:bodyPr/>
        <a:lstStyle/>
        <a:p>
          <a:endParaRPr lang="sl-SI" sz="1400"/>
        </a:p>
      </dgm:t>
    </dgm:pt>
    <dgm:pt modelId="{7EFE7259-5E3F-4F28-AF10-397FE659D60C}" type="sibTrans" cxnId="{78823717-5E22-42AA-BE1F-B10D0C039598}">
      <dgm:prSet/>
      <dgm:spPr/>
      <dgm:t>
        <a:bodyPr/>
        <a:lstStyle/>
        <a:p>
          <a:endParaRPr lang="sl-SI" sz="1400"/>
        </a:p>
      </dgm:t>
    </dgm:pt>
    <dgm:pt modelId="{69F7D15D-F4D8-4819-8F7E-3659F4CB2B53}">
      <dgm:prSet phldrT="[besedilo]" custT="1"/>
      <dgm:spPr/>
      <dgm:t>
        <a:bodyPr/>
        <a:lstStyle/>
        <a:p>
          <a:r>
            <a:rPr lang="sl-SI" sz="1400" dirty="0" smtClean="0"/>
            <a:t>Majhen upor</a:t>
          </a:r>
          <a:endParaRPr lang="sl-SI" sz="1400" dirty="0"/>
        </a:p>
      </dgm:t>
    </dgm:pt>
    <dgm:pt modelId="{3EC5D34B-F2AD-4807-BD47-443C5611B843}" type="parTrans" cxnId="{D3E81234-EA58-4C86-9359-A75B2AE515E9}">
      <dgm:prSet/>
      <dgm:spPr/>
      <dgm:t>
        <a:bodyPr/>
        <a:lstStyle/>
        <a:p>
          <a:endParaRPr lang="sl-SI" sz="1400"/>
        </a:p>
      </dgm:t>
    </dgm:pt>
    <dgm:pt modelId="{F8FF803D-D05B-4B14-96B0-31DA653083DE}" type="sibTrans" cxnId="{D3E81234-EA58-4C86-9359-A75B2AE515E9}">
      <dgm:prSet/>
      <dgm:spPr/>
      <dgm:t>
        <a:bodyPr/>
        <a:lstStyle/>
        <a:p>
          <a:endParaRPr lang="sl-SI" sz="1400"/>
        </a:p>
      </dgm:t>
    </dgm:pt>
    <dgm:pt modelId="{E46D2A24-5987-4B51-9C3E-468C760B5304}" type="pres">
      <dgm:prSet presAssocID="{FE2A1139-D553-4D49-A5F4-CFE5255561E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60A0C194-9C0E-45A6-92B3-B6A804E67CAC}" type="pres">
      <dgm:prSet presAssocID="{FE2A1139-D553-4D49-A5F4-CFE5255561E6}" presName="ribbon" presStyleLbl="node1" presStyleIdx="0" presStyleCnt="1"/>
      <dgm:spPr/>
      <dgm:t>
        <a:bodyPr/>
        <a:lstStyle/>
        <a:p>
          <a:endParaRPr lang="sl-SI"/>
        </a:p>
      </dgm:t>
    </dgm:pt>
    <dgm:pt modelId="{0DF19B77-70BB-4958-880E-2E8885FE93B8}" type="pres">
      <dgm:prSet presAssocID="{FE2A1139-D553-4D49-A5F4-CFE5255561E6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FEF2ECB-9EEB-436C-A5A5-FCDAEFA2E544}" type="pres">
      <dgm:prSet presAssocID="{FE2A1139-D553-4D49-A5F4-CFE5255561E6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D3E81234-EA58-4C86-9359-A75B2AE515E9}" srcId="{FE2A1139-D553-4D49-A5F4-CFE5255561E6}" destId="{69F7D15D-F4D8-4819-8F7E-3659F4CB2B53}" srcOrd="1" destOrd="0" parTransId="{3EC5D34B-F2AD-4807-BD47-443C5611B843}" sibTransId="{F8FF803D-D05B-4B14-96B0-31DA653083DE}"/>
    <dgm:cxn modelId="{253515EB-EB4F-4020-9839-A5B918AC9E20}" type="presOf" srcId="{69F7D15D-F4D8-4819-8F7E-3659F4CB2B53}" destId="{AFEF2ECB-9EEB-436C-A5A5-FCDAEFA2E544}" srcOrd="0" destOrd="0" presId="urn:microsoft.com/office/officeart/2005/8/layout/arrow6"/>
    <dgm:cxn modelId="{41A61A6B-8CB0-4101-9D80-8396429CFEFB}" type="presOf" srcId="{FE2A1139-D553-4D49-A5F4-CFE5255561E6}" destId="{E46D2A24-5987-4B51-9C3E-468C760B5304}" srcOrd="0" destOrd="0" presId="urn:microsoft.com/office/officeart/2005/8/layout/arrow6"/>
    <dgm:cxn modelId="{96C85B49-BF0A-4557-AD6F-7DBC5D606AFF}" type="presOf" srcId="{4A3B8A68-173D-4B12-9CE7-ACBB3836DB73}" destId="{0DF19B77-70BB-4958-880E-2E8885FE93B8}" srcOrd="0" destOrd="0" presId="urn:microsoft.com/office/officeart/2005/8/layout/arrow6"/>
    <dgm:cxn modelId="{78823717-5E22-42AA-BE1F-B10D0C039598}" srcId="{FE2A1139-D553-4D49-A5F4-CFE5255561E6}" destId="{4A3B8A68-173D-4B12-9CE7-ACBB3836DB73}" srcOrd="0" destOrd="0" parTransId="{AC5864A9-1495-4B1D-8314-AF6C932BC305}" sibTransId="{7EFE7259-5E3F-4F28-AF10-397FE659D60C}"/>
    <dgm:cxn modelId="{D5EA6E7A-748F-4A72-981D-9A2D999113D0}" type="presParOf" srcId="{E46D2A24-5987-4B51-9C3E-468C760B5304}" destId="{60A0C194-9C0E-45A6-92B3-B6A804E67CAC}" srcOrd="0" destOrd="0" presId="urn:microsoft.com/office/officeart/2005/8/layout/arrow6"/>
    <dgm:cxn modelId="{DC42E95E-B146-4D8F-BA27-5BE71BAA352E}" type="presParOf" srcId="{E46D2A24-5987-4B51-9C3E-468C760B5304}" destId="{0DF19B77-70BB-4958-880E-2E8885FE93B8}" srcOrd="1" destOrd="0" presId="urn:microsoft.com/office/officeart/2005/8/layout/arrow6"/>
    <dgm:cxn modelId="{66BE1B45-2531-4819-8BFE-8DDF9CA31508}" type="presParOf" srcId="{E46D2A24-5987-4B51-9C3E-468C760B5304}" destId="{AFEF2ECB-9EEB-436C-A5A5-FCDAEFA2E544}" srcOrd="2" destOrd="0" presId="urn:microsoft.com/office/officeart/2005/8/layout/arrow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DBC67-9690-4C28-AE31-40B9E17A5464}">
      <dsp:nvSpPr>
        <dsp:cNvPr id="0" name=""/>
        <dsp:cNvSpPr/>
      </dsp:nvSpPr>
      <dsp:spPr>
        <a:xfrm>
          <a:off x="0" y="301714"/>
          <a:ext cx="3816424" cy="352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DA9E72-9C01-453A-AF3C-CC622056F474}">
      <dsp:nvSpPr>
        <dsp:cNvPr id="0" name=""/>
        <dsp:cNvSpPr/>
      </dsp:nvSpPr>
      <dsp:spPr>
        <a:xfrm>
          <a:off x="190821" y="95074"/>
          <a:ext cx="2671496" cy="413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0976" tIns="0" rIns="10097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 smtClean="0"/>
            <a:t>Skrbnik ključnih strank</a:t>
          </a:r>
          <a:endParaRPr lang="sl-SI" sz="1200" kern="1200" dirty="0"/>
        </a:p>
      </dsp:txBody>
      <dsp:txXfrm>
        <a:off x="210996" y="115249"/>
        <a:ext cx="2631146" cy="372930"/>
      </dsp:txXfrm>
    </dsp:sp>
    <dsp:sp modelId="{8EC91F55-2443-4C60-806D-BBE7CBFFFF94}">
      <dsp:nvSpPr>
        <dsp:cNvPr id="0" name=""/>
        <dsp:cNvSpPr/>
      </dsp:nvSpPr>
      <dsp:spPr>
        <a:xfrm>
          <a:off x="0" y="936755"/>
          <a:ext cx="3816424" cy="352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573DB8-01EB-492F-9789-DE7BF4D3AE8B}">
      <dsp:nvSpPr>
        <dsp:cNvPr id="0" name=""/>
        <dsp:cNvSpPr/>
      </dsp:nvSpPr>
      <dsp:spPr>
        <a:xfrm>
          <a:off x="190821" y="730114"/>
          <a:ext cx="2671496" cy="413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0976" tIns="0" rIns="10097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 smtClean="0"/>
            <a:t>Specialist za 3D tiskanje</a:t>
          </a:r>
          <a:endParaRPr lang="sl-SI" sz="1200" kern="1200" dirty="0"/>
        </a:p>
      </dsp:txBody>
      <dsp:txXfrm>
        <a:off x="210996" y="750289"/>
        <a:ext cx="2631146" cy="372930"/>
      </dsp:txXfrm>
    </dsp:sp>
    <dsp:sp modelId="{5A1DA4D6-303C-4727-A443-46A7AC11E0B5}">
      <dsp:nvSpPr>
        <dsp:cNvPr id="0" name=""/>
        <dsp:cNvSpPr/>
      </dsp:nvSpPr>
      <dsp:spPr>
        <a:xfrm>
          <a:off x="0" y="1571795"/>
          <a:ext cx="3816424" cy="352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441D8A-9CCE-417C-825C-3EA318F8F5F1}">
      <dsp:nvSpPr>
        <dsp:cNvPr id="0" name=""/>
        <dsp:cNvSpPr/>
      </dsp:nvSpPr>
      <dsp:spPr>
        <a:xfrm>
          <a:off x="190821" y="1365155"/>
          <a:ext cx="2671496" cy="413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0976" tIns="0" rIns="10097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 smtClean="0"/>
            <a:t>Digitalni arheolog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 smtClean="0"/>
            <a:t>(3D analiza pokrajine)</a:t>
          </a:r>
          <a:endParaRPr lang="sl-SI" sz="1200" kern="1200" dirty="0"/>
        </a:p>
      </dsp:txBody>
      <dsp:txXfrm>
        <a:off x="210996" y="1385330"/>
        <a:ext cx="2631146" cy="372930"/>
      </dsp:txXfrm>
    </dsp:sp>
    <dsp:sp modelId="{80C55035-6CBF-4D02-969E-0603D9C4971A}">
      <dsp:nvSpPr>
        <dsp:cNvPr id="0" name=""/>
        <dsp:cNvSpPr/>
      </dsp:nvSpPr>
      <dsp:spPr>
        <a:xfrm>
          <a:off x="0" y="2206835"/>
          <a:ext cx="3816424" cy="352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F7CA7C-59C5-432C-AEB4-C2F98D69AB4A}">
      <dsp:nvSpPr>
        <dsp:cNvPr id="0" name=""/>
        <dsp:cNvSpPr/>
      </dsp:nvSpPr>
      <dsp:spPr>
        <a:xfrm>
          <a:off x="190821" y="2000195"/>
          <a:ext cx="2671496" cy="413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0976" tIns="0" rIns="10097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 err="1" smtClean="0"/>
            <a:t>Idea</a:t>
          </a:r>
          <a:r>
            <a:rPr lang="sl-SI" sz="1200" kern="1200" dirty="0" smtClean="0"/>
            <a:t>-</a:t>
          </a:r>
          <a:r>
            <a:rPr lang="sl-SI" sz="1200" kern="1200" dirty="0" err="1" smtClean="0"/>
            <a:t>manager</a:t>
          </a:r>
          <a:r>
            <a:rPr lang="sl-SI" sz="1200" kern="1200" dirty="0" smtClean="0"/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 smtClean="0"/>
            <a:t>(povezava od ideje do rešitve</a:t>
          </a:r>
          <a:r>
            <a:rPr lang="sl-SI" sz="1200" kern="1200" dirty="0" smtClean="0">
              <a:sym typeface="Wingdings" panose="05000000000000000000" pitchFamily="2" charset="2"/>
            </a:rPr>
            <a:t>)</a:t>
          </a:r>
          <a:endParaRPr lang="sl-SI" sz="1200" kern="1200" dirty="0"/>
        </a:p>
      </dsp:txBody>
      <dsp:txXfrm>
        <a:off x="210996" y="2020370"/>
        <a:ext cx="2631146" cy="372930"/>
      </dsp:txXfrm>
    </dsp:sp>
    <dsp:sp modelId="{1078096F-9B30-4EF1-B88C-436012EC66FE}">
      <dsp:nvSpPr>
        <dsp:cNvPr id="0" name=""/>
        <dsp:cNvSpPr/>
      </dsp:nvSpPr>
      <dsp:spPr>
        <a:xfrm>
          <a:off x="0" y="2841875"/>
          <a:ext cx="3816424" cy="352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4B71A7-00AF-47FE-943D-83B7D774950C}">
      <dsp:nvSpPr>
        <dsp:cNvPr id="0" name=""/>
        <dsp:cNvSpPr/>
      </dsp:nvSpPr>
      <dsp:spPr>
        <a:xfrm>
          <a:off x="190821" y="2635235"/>
          <a:ext cx="2671496" cy="413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0976" tIns="0" rIns="10097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 smtClean="0"/>
            <a:t>Podatkovni inženir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 smtClean="0"/>
            <a:t>(analiza velikega števila podatkov)</a:t>
          </a:r>
          <a:endParaRPr lang="sl-SI" sz="1200" kern="1200" dirty="0"/>
        </a:p>
      </dsp:txBody>
      <dsp:txXfrm>
        <a:off x="210996" y="2655410"/>
        <a:ext cx="2631146" cy="372930"/>
      </dsp:txXfrm>
    </dsp:sp>
    <dsp:sp modelId="{97BA627D-3D49-4D39-845D-673B75502D2F}">
      <dsp:nvSpPr>
        <dsp:cNvPr id="0" name=""/>
        <dsp:cNvSpPr/>
      </dsp:nvSpPr>
      <dsp:spPr>
        <a:xfrm>
          <a:off x="0" y="3476915"/>
          <a:ext cx="3816424" cy="352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18E75B-B077-4A78-84C3-DF10264AF05C}">
      <dsp:nvSpPr>
        <dsp:cNvPr id="0" name=""/>
        <dsp:cNvSpPr/>
      </dsp:nvSpPr>
      <dsp:spPr>
        <a:xfrm>
          <a:off x="190821" y="3270275"/>
          <a:ext cx="2671496" cy="413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0976" tIns="0" rIns="10097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 err="1" smtClean="0"/>
            <a:t>Upravljalec</a:t>
          </a:r>
          <a:r>
            <a:rPr lang="sl-SI" sz="1200" kern="1200" dirty="0" smtClean="0"/>
            <a:t> socialnih medijev</a:t>
          </a:r>
          <a:endParaRPr lang="sl-SI" sz="1200" kern="1200" dirty="0"/>
        </a:p>
      </dsp:txBody>
      <dsp:txXfrm>
        <a:off x="210996" y="3290450"/>
        <a:ext cx="2631146" cy="372930"/>
      </dsp:txXfrm>
    </dsp:sp>
    <dsp:sp modelId="{2D200409-2C13-41B6-84F3-CC31999EEA56}">
      <dsp:nvSpPr>
        <dsp:cNvPr id="0" name=""/>
        <dsp:cNvSpPr/>
      </dsp:nvSpPr>
      <dsp:spPr>
        <a:xfrm>
          <a:off x="0" y="4111955"/>
          <a:ext cx="3816424" cy="352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923DAF-39D6-4A96-BAA6-7AA8CC90E144}">
      <dsp:nvSpPr>
        <dsp:cNvPr id="0" name=""/>
        <dsp:cNvSpPr/>
      </dsp:nvSpPr>
      <dsp:spPr>
        <a:xfrm>
          <a:off x="190821" y="3905315"/>
          <a:ext cx="2671496" cy="413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0976" tIns="0" rIns="10097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 smtClean="0"/>
            <a:t>Urbani agronom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 smtClean="0"/>
            <a:t>(samooskrba v mestih)</a:t>
          </a:r>
          <a:endParaRPr lang="sl-SI" sz="1200" kern="1200" dirty="0"/>
        </a:p>
      </dsp:txBody>
      <dsp:txXfrm>
        <a:off x="210996" y="3925490"/>
        <a:ext cx="2631146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DBC67-9690-4C28-AE31-40B9E17A5464}">
      <dsp:nvSpPr>
        <dsp:cNvPr id="0" name=""/>
        <dsp:cNvSpPr/>
      </dsp:nvSpPr>
      <dsp:spPr>
        <a:xfrm>
          <a:off x="0" y="365740"/>
          <a:ext cx="2471935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DA9E72-9C01-453A-AF3C-CC622056F474}">
      <dsp:nvSpPr>
        <dsp:cNvPr id="0" name=""/>
        <dsp:cNvSpPr/>
      </dsp:nvSpPr>
      <dsp:spPr>
        <a:xfrm>
          <a:off x="123596" y="92195"/>
          <a:ext cx="1730355" cy="6199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dk2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5403" tIns="0" rIns="6540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dirty="0" smtClean="0"/>
            <a:t>Bionika</a:t>
          </a:r>
          <a:endParaRPr lang="sl-SI" sz="2100" kern="1200" dirty="0"/>
        </a:p>
      </dsp:txBody>
      <dsp:txXfrm>
        <a:off x="153858" y="122457"/>
        <a:ext cx="1669831" cy="559396"/>
      </dsp:txXfrm>
    </dsp:sp>
    <dsp:sp modelId="{8EC91F55-2443-4C60-806D-BBE7CBFFFF94}">
      <dsp:nvSpPr>
        <dsp:cNvPr id="0" name=""/>
        <dsp:cNvSpPr/>
      </dsp:nvSpPr>
      <dsp:spPr>
        <a:xfrm>
          <a:off x="0" y="1354715"/>
          <a:ext cx="2471935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573DB8-01EB-492F-9789-DE7BF4D3AE8B}">
      <dsp:nvSpPr>
        <dsp:cNvPr id="0" name=""/>
        <dsp:cNvSpPr/>
      </dsp:nvSpPr>
      <dsp:spPr>
        <a:xfrm>
          <a:off x="123596" y="1044755"/>
          <a:ext cx="1730355" cy="6199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dk2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5403" tIns="0" rIns="6540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dirty="0" smtClean="0"/>
            <a:t>Ekonomist</a:t>
          </a:r>
          <a:endParaRPr lang="sl-SI" sz="2100" kern="1200" dirty="0"/>
        </a:p>
      </dsp:txBody>
      <dsp:txXfrm>
        <a:off x="153858" y="1075017"/>
        <a:ext cx="1669831" cy="559396"/>
      </dsp:txXfrm>
    </dsp:sp>
    <dsp:sp modelId="{5A1DA4D6-303C-4727-A443-46A7AC11E0B5}">
      <dsp:nvSpPr>
        <dsp:cNvPr id="0" name=""/>
        <dsp:cNvSpPr/>
      </dsp:nvSpPr>
      <dsp:spPr>
        <a:xfrm>
          <a:off x="0" y="2307275"/>
          <a:ext cx="2471935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441D8A-9CCE-417C-825C-3EA318F8F5F1}">
      <dsp:nvSpPr>
        <dsp:cNvPr id="0" name=""/>
        <dsp:cNvSpPr/>
      </dsp:nvSpPr>
      <dsp:spPr>
        <a:xfrm>
          <a:off x="123596" y="1997315"/>
          <a:ext cx="1730355" cy="6199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dk2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5403" tIns="0" rIns="6540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dirty="0" err="1" smtClean="0"/>
            <a:t>Mehatronika</a:t>
          </a:r>
          <a:endParaRPr lang="sl-SI" sz="2100" kern="1200" dirty="0"/>
        </a:p>
      </dsp:txBody>
      <dsp:txXfrm>
        <a:off x="153858" y="2027577"/>
        <a:ext cx="1669831" cy="559396"/>
      </dsp:txXfrm>
    </dsp:sp>
    <dsp:sp modelId="{11FC9D20-4462-411E-9D01-DB536633A747}">
      <dsp:nvSpPr>
        <dsp:cNvPr id="0" name=""/>
        <dsp:cNvSpPr/>
      </dsp:nvSpPr>
      <dsp:spPr>
        <a:xfrm>
          <a:off x="0" y="3259835"/>
          <a:ext cx="2471935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A48C9C-B5B4-4806-A764-3CBBCDB9E211}">
      <dsp:nvSpPr>
        <dsp:cNvPr id="0" name=""/>
        <dsp:cNvSpPr/>
      </dsp:nvSpPr>
      <dsp:spPr>
        <a:xfrm>
          <a:off x="123596" y="2949875"/>
          <a:ext cx="1730355" cy="6199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dk2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5403" tIns="0" rIns="6540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dirty="0" smtClean="0"/>
            <a:t>UPK</a:t>
          </a:r>
          <a:endParaRPr lang="sl-SI" sz="2100" kern="1200" dirty="0"/>
        </a:p>
      </dsp:txBody>
      <dsp:txXfrm>
        <a:off x="153858" y="2980137"/>
        <a:ext cx="1669831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0C194-9C0E-45A6-92B3-B6A804E67CAC}">
      <dsp:nvSpPr>
        <dsp:cNvPr id="0" name=""/>
        <dsp:cNvSpPr/>
      </dsp:nvSpPr>
      <dsp:spPr>
        <a:xfrm>
          <a:off x="432048" y="0"/>
          <a:ext cx="2520280" cy="1008112"/>
        </a:xfrm>
        <a:prstGeom prst="leftRightRibb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19B77-70BB-4958-880E-2E8885FE93B8}">
      <dsp:nvSpPr>
        <dsp:cNvPr id="0" name=""/>
        <dsp:cNvSpPr/>
      </dsp:nvSpPr>
      <dsp:spPr>
        <a:xfrm>
          <a:off x="734481" y="176419"/>
          <a:ext cx="831692" cy="493974"/>
        </a:xfrm>
        <a:prstGeom prst="rect">
          <a:avLst/>
        </a:prstGeom>
        <a:noFill/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Prostoren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(kvader)</a:t>
          </a:r>
          <a:endParaRPr lang="sl-SI" sz="1400" kern="1200" dirty="0"/>
        </a:p>
      </dsp:txBody>
      <dsp:txXfrm>
        <a:off x="734481" y="176419"/>
        <a:ext cx="831692" cy="493974"/>
      </dsp:txXfrm>
    </dsp:sp>
    <dsp:sp modelId="{AFEF2ECB-9EEB-436C-A5A5-FCDAEFA2E544}">
      <dsp:nvSpPr>
        <dsp:cNvPr id="0" name=""/>
        <dsp:cNvSpPr/>
      </dsp:nvSpPr>
      <dsp:spPr>
        <a:xfrm>
          <a:off x="1692188" y="337717"/>
          <a:ext cx="982909" cy="493974"/>
        </a:xfrm>
        <a:prstGeom prst="rect">
          <a:avLst/>
        </a:prstGeom>
        <a:noFill/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Majhen upor</a:t>
          </a:r>
          <a:endParaRPr lang="sl-SI" sz="1400" kern="1200" dirty="0"/>
        </a:p>
      </dsp:txBody>
      <dsp:txXfrm>
        <a:off x="1692188" y="337717"/>
        <a:ext cx="982909" cy="493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AB0FE9-EF80-48BA-B6D6-784AB78941B4}" type="datetimeFigureOut">
              <a:rPr lang="sl-SI"/>
              <a:pPr>
                <a:defRPr/>
              </a:pPr>
              <a:t>18.12.2017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smtClean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03076B4-1B8A-4D6A-8A3A-29B47D429B5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180907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l-SI" smtClean="0"/>
              <a:t>Bionika</a:t>
            </a:r>
          </a:p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22531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73E0CC-E357-4F98-AFAA-79B03645F96E}" type="slidenum">
              <a:rPr lang="sl-SI" smtClean="0"/>
              <a:pPr/>
              <a:t>8</a:t>
            </a:fld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ni diapozitiv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orut306\Desktop\moji projekti\logotipi Photoshop\PNG\SCP logo_prosoj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63625" y="115888"/>
            <a:ext cx="29781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Borut306\Desktop\moji projekti\logotipi Photoshop\PNG\VSS logo prosoj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15888"/>
            <a:ext cx="33813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ročno 3"/>
          <p:cNvSpPr/>
          <p:nvPr userDrawn="1"/>
        </p:nvSpPr>
        <p:spPr>
          <a:xfrm>
            <a:off x="0" y="607523"/>
            <a:ext cx="9144000" cy="85173"/>
          </a:xfrm>
          <a:custGeom>
            <a:avLst/>
            <a:gdLst>
              <a:gd name="connsiteX0" fmla="*/ 0 w 8611340"/>
              <a:gd name="connsiteY0" fmla="*/ 289418 h 681385"/>
              <a:gd name="connsiteX1" fmla="*/ 1606858 w 8611340"/>
              <a:gd name="connsiteY1" fmla="*/ 14210 h 681385"/>
              <a:gd name="connsiteX2" fmla="*/ 3773010 w 8611340"/>
              <a:gd name="connsiteY2" fmla="*/ 680035 h 681385"/>
              <a:gd name="connsiteX3" fmla="*/ 5992427 w 8611340"/>
              <a:gd name="connsiteY3" fmla="*/ 191763 h 681385"/>
              <a:gd name="connsiteX4" fmla="*/ 8611340 w 8611340"/>
              <a:gd name="connsiteY4" fmla="*/ 369317 h 68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1340" h="681385">
                <a:moveTo>
                  <a:pt x="0" y="289418"/>
                </a:moveTo>
                <a:cubicBezTo>
                  <a:pt x="489011" y="119262"/>
                  <a:pt x="978023" y="-50893"/>
                  <a:pt x="1606858" y="14210"/>
                </a:cubicBezTo>
                <a:cubicBezTo>
                  <a:pt x="2235693" y="79313"/>
                  <a:pt x="3042082" y="650443"/>
                  <a:pt x="3773010" y="680035"/>
                </a:cubicBezTo>
                <a:cubicBezTo>
                  <a:pt x="4503938" y="709627"/>
                  <a:pt x="5186039" y="243549"/>
                  <a:pt x="5992427" y="191763"/>
                </a:cubicBezTo>
                <a:lnTo>
                  <a:pt x="8611340" y="369317"/>
                </a:lnTo>
              </a:path>
            </a:pathLst>
          </a:cu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Prostoročno 4"/>
          <p:cNvSpPr/>
          <p:nvPr userDrawn="1"/>
        </p:nvSpPr>
        <p:spPr>
          <a:xfrm rot="10800000">
            <a:off x="0" y="607522"/>
            <a:ext cx="9144000" cy="85173"/>
          </a:xfrm>
          <a:custGeom>
            <a:avLst/>
            <a:gdLst>
              <a:gd name="connsiteX0" fmla="*/ 0 w 8611340"/>
              <a:gd name="connsiteY0" fmla="*/ 289418 h 681385"/>
              <a:gd name="connsiteX1" fmla="*/ 1606858 w 8611340"/>
              <a:gd name="connsiteY1" fmla="*/ 14210 h 681385"/>
              <a:gd name="connsiteX2" fmla="*/ 3773010 w 8611340"/>
              <a:gd name="connsiteY2" fmla="*/ 680035 h 681385"/>
              <a:gd name="connsiteX3" fmla="*/ 5992427 w 8611340"/>
              <a:gd name="connsiteY3" fmla="*/ 191763 h 681385"/>
              <a:gd name="connsiteX4" fmla="*/ 8611340 w 8611340"/>
              <a:gd name="connsiteY4" fmla="*/ 369317 h 68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1340" h="681385">
                <a:moveTo>
                  <a:pt x="0" y="289418"/>
                </a:moveTo>
                <a:cubicBezTo>
                  <a:pt x="489011" y="119262"/>
                  <a:pt x="978023" y="-50893"/>
                  <a:pt x="1606858" y="14210"/>
                </a:cubicBezTo>
                <a:cubicBezTo>
                  <a:pt x="2235693" y="79313"/>
                  <a:pt x="3042082" y="650443"/>
                  <a:pt x="3773010" y="680035"/>
                </a:cubicBezTo>
                <a:cubicBezTo>
                  <a:pt x="4503938" y="709627"/>
                  <a:pt x="5186039" y="243549"/>
                  <a:pt x="5992427" y="191763"/>
                </a:cubicBezTo>
                <a:lnTo>
                  <a:pt x="8611340" y="369317"/>
                </a:lnTo>
              </a:path>
            </a:pathLst>
          </a:cu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58771F17-5E95-4C8D-9393-3A63071E60B9}" type="datetime1">
              <a:rPr lang="sl-SI" smtClean="0"/>
              <a:pPr/>
              <a:t>18.12.2017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D03F0694-F2AF-4870-BC6E-528A994CC0D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12784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" name="Picture 4" descr="C:\Users\Borut306\Desktop\moji projekti\logotipi Photoshop\SCPVSS z VSSlogo prosoj.png"/>
          <p:cNvPicPr>
            <a:picLocks noChangeAspect="1" noChangeArrowheads="1"/>
          </p:cNvPicPr>
          <p:nvPr userDrawn="1"/>
        </p:nvPicPr>
        <p:blipFill>
          <a:blip r:embed="rId4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 rot="535008">
            <a:off x="5952456" y="3666456"/>
            <a:ext cx="3191544" cy="319154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LeftFacing"/>
            <a:lightRig rig="threePt" dir="t"/>
          </a:scene3d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3.xml"/><Relationship Id="rId7" Type="http://schemas.openxmlformats.org/officeDocument/2006/relationships/image" Target="../media/image19.jpeg"/><Relationship Id="rId12" Type="http://schemas.microsoft.com/office/2007/relationships/diagramDrawing" Target="../diagrams/drawing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2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4" descr="C:\Documents and Settings\Uporabnik\Desktop\Graphic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2900" y="1412875"/>
            <a:ext cx="598805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PoljeZBesedilom 1"/>
          <p:cNvSpPr txBox="1">
            <a:spLocks noChangeArrowheads="1"/>
          </p:cNvSpPr>
          <p:nvPr/>
        </p:nvSpPr>
        <p:spPr bwMode="auto">
          <a:xfrm>
            <a:off x="0" y="3933825"/>
            <a:ext cx="914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sz="6000"/>
              <a:t>Vabljeni na </a:t>
            </a:r>
          </a:p>
          <a:p>
            <a:pPr algn="ctr"/>
            <a:r>
              <a:rPr lang="sl-SI" sz="6000"/>
              <a:t>Višjo strokovno šolo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oljeZBesedilom 1"/>
          <p:cNvSpPr txBox="1">
            <a:spLocks noChangeArrowheads="1"/>
          </p:cNvSpPr>
          <p:nvPr/>
        </p:nvSpPr>
        <p:spPr bwMode="auto">
          <a:xfrm>
            <a:off x="822325" y="768350"/>
            <a:ext cx="7500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3200">
                <a:latin typeface="Trebuchet MS" pitchFamily="34" charset="0"/>
              </a:rPr>
              <a:t>EKONOMIST </a:t>
            </a:r>
            <a:r>
              <a:rPr lang="sl-SI" sz="3200"/>
              <a:t>– Obetavna karierna pot</a:t>
            </a:r>
            <a:r>
              <a:rPr lang="sl-SI" sz="3200">
                <a:latin typeface="Trebuchet MS" pitchFamily="34" charset="0"/>
              </a:rPr>
              <a:t> </a:t>
            </a:r>
          </a:p>
        </p:txBody>
      </p:sp>
      <p:pic>
        <p:nvPicPr>
          <p:cNvPr id="2050" name="Picture 2" descr="D:\Slike\VSE0309 286.jpg"/>
          <p:cNvPicPr>
            <a:picLocks noChangeAspect="1" noChangeArrowheads="1"/>
          </p:cNvPicPr>
          <p:nvPr/>
        </p:nvPicPr>
        <p:blipFill>
          <a:blip r:embed="rId2" cstate="screen">
            <a:extLst/>
          </a:blip>
          <a:srcRect/>
          <a:stretch>
            <a:fillRect/>
          </a:stretch>
        </p:blipFill>
        <p:spPr bwMode="auto">
          <a:xfrm>
            <a:off x="4427984" y="1523132"/>
            <a:ext cx="4498181" cy="299878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482" name="Picture 2" descr="D:\Users\Robi_har\Pictures\ZlozenkaVSS\Promocija VSS\Bitmap in vss_zlozenka2012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60" y="2832034"/>
            <a:ext cx="3750469" cy="2812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oljeZBesedilom 1"/>
          <p:cNvSpPr txBox="1">
            <a:spLocks noChangeArrowheads="1"/>
          </p:cNvSpPr>
          <p:nvPr/>
        </p:nvSpPr>
        <p:spPr bwMode="auto">
          <a:xfrm>
            <a:off x="684213" y="765175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sz="2800"/>
              <a:t>MEHATRONIKA – zagotovljeno delovno mesto</a:t>
            </a:r>
          </a:p>
        </p:txBody>
      </p:sp>
      <p:pic>
        <p:nvPicPr>
          <p:cNvPr id="3074" name="Picture 2" descr="C:\Users\Borut306\Desktop\moji projekti\HNT\0705 014.jpg"/>
          <p:cNvPicPr>
            <a:picLocks noChangeAspect="1" noChangeArrowheads="1"/>
          </p:cNvPicPr>
          <p:nvPr/>
        </p:nvPicPr>
        <p:blipFill>
          <a:blip r:embed="rId2" cstate="screen">
            <a:extLst/>
          </a:blip>
          <a:srcRect/>
          <a:stretch>
            <a:fillRect/>
          </a:stretch>
        </p:blipFill>
        <p:spPr bwMode="auto">
          <a:xfrm>
            <a:off x="3923928" y="1443407"/>
            <a:ext cx="4655046" cy="310336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5" name="Picture 3" descr="C:\Users\Borut306\Desktop\moji projekti\HNT\0705 010.jpg"/>
          <p:cNvPicPr>
            <a:picLocks noChangeAspect="1" noChangeArrowheads="1"/>
          </p:cNvPicPr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>
            <a:off x="755576" y="1443407"/>
            <a:ext cx="3435963" cy="515394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316413"/>
            <a:ext cx="35369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PoljeZBesedilom 1"/>
          <p:cNvSpPr txBox="1">
            <a:spLocks noChangeArrowheads="1"/>
          </p:cNvSpPr>
          <p:nvPr/>
        </p:nvSpPr>
        <p:spPr bwMode="auto">
          <a:xfrm>
            <a:off x="822325" y="768350"/>
            <a:ext cx="75009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sz="3200">
                <a:latin typeface="Trebuchet MS" pitchFamily="34" charset="0"/>
              </a:rPr>
              <a:t> </a:t>
            </a:r>
            <a:r>
              <a:rPr lang="sl-SI" sz="2800">
                <a:latin typeface="Trebuchet MS" pitchFamily="34" charset="0"/>
              </a:rPr>
              <a:t>UPRAVLJANJE PODEŽELJA IN KRAJINE–</a:t>
            </a:r>
            <a:endParaRPr lang="sl-SI" sz="2800"/>
          </a:p>
          <a:p>
            <a:pPr algn="ctr"/>
            <a:r>
              <a:rPr lang="sl-SI" sz="2800"/>
              <a:t> aktivno delovanje v naravi</a:t>
            </a:r>
          </a:p>
        </p:txBody>
      </p:sp>
      <p:pic>
        <p:nvPicPr>
          <p:cNvPr id="4098" name="Picture 2" descr="D:\Slike\UPK\Kmetijstvo 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359151" y="1921450"/>
            <a:ext cx="4450679" cy="33380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1506" name="Picture 2" descr="D:\Users\Robi_har\Pictures\ZlozenkaVSS\Promocija VSS\Bitmap in vss_zlozenka201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50" y="3125936"/>
            <a:ext cx="3924901" cy="29633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oljeZBesedilom 1"/>
          <p:cNvSpPr txBox="1">
            <a:spLocks noChangeArrowheads="1"/>
          </p:cNvSpPr>
          <p:nvPr/>
        </p:nvSpPr>
        <p:spPr bwMode="auto">
          <a:xfrm>
            <a:off x="900113" y="908050"/>
            <a:ext cx="75009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sz="3200">
                <a:latin typeface="Trebuchet MS" pitchFamily="34" charset="0"/>
              </a:rPr>
              <a:t>Uporaba sodobnih sredstev obveščanja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/>
          </a:blip>
          <a:srcRect/>
          <a:stretch/>
        </p:blipFill>
        <p:spPr bwMode="auto">
          <a:xfrm rot="21292816">
            <a:off x="467544" y="2201937"/>
            <a:ext cx="3298580" cy="236827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/>
          </a:blip>
          <a:srcRect/>
          <a:stretch/>
        </p:blipFill>
        <p:spPr bwMode="auto">
          <a:xfrm rot="21408787">
            <a:off x="4497465" y="2083197"/>
            <a:ext cx="3814768" cy="260575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/>
          </a:blip>
          <a:srcRect/>
          <a:stretch/>
        </p:blipFill>
        <p:spPr bwMode="auto">
          <a:xfrm rot="155427">
            <a:off x="2356334" y="3855183"/>
            <a:ext cx="3171879" cy="236827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6629" name="Picture 6" descr="http://3.bp.blogspot.com/_sd8o1QGJRYE/S8v1rk8r9pI/AAAAAAAAAK8/jAmZd1OXz4Y/S740/sms_icon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23294">
            <a:off x="6149975" y="5464175"/>
            <a:ext cx="5111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http://www.coverlettercentral.com/images/email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6480">
            <a:off x="6996113" y="5487988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oljeZBesedilom 1"/>
          <p:cNvSpPr txBox="1">
            <a:spLocks noChangeArrowheads="1"/>
          </p:cNvSpPr>
          <p:nvPr/>
        </p:nvSpPr>
        <p:spPr bwMode="auto">
          <a:xfrm>
            <a:off x="5000625" y="768350"/>
            <a:ext cx="4035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3200">
                <a:latin typeface="Trebuchet MS" pitchFamily="34" charset="0"/>
              </a:rPr>
              <a:t>Športna srečanj</a:t>
            </a:r>
            <a:r>
              <a:rPr lang="sl-SI" sz="3200"/>
              <a:t>a</a:t>
            </a:r>
          </a:p>
        </p:txBody>
      </p:sp>
      <p:pic>
        <p:nvPicPr>
          <p:cNvPr id="286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4149725"/>
            <a:ext cx="314325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4350" y="1268413"/>
            <a:ext cx="2341563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611188" y="765175"/>
            <a:ext cx="4391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3200"/>
              <a:t>Strokovne ekskurzije</a:t>
            </a:r>
          </a:p>
        </p:txBody>
      </p:sp>
      <p:pic>
        <p:nvPicPr>
          <p:cNvPr id="2867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341438"/>
            <a:ext cx="43211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IMG_586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4076700"/>
            <a:ext cx="33813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92275" y="765175"/>
            <a:ext cx="5903913" cy="4333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buFont typeface="Georgia" pitchFamily="18" charset="0"/>
              <a:buNone/>
            </a:pPr>
            <a:r>
              <a:rPr lang="sl-SI" sz="2800" smtClean="0">
                <a:solidFill>
                  <a:schemeClr val="tx1"/>
                </a:solidFill>
                <a:effectLst/>
              </a:rPr>
              <a:t>Projekti študentov</a:t>
            </a:r>
          </a:p>
        </p:txBody>
      </p:sp>
      <p:pic>
        <p:nvPicPr>
          <p:cNvPr id="3277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268413"/>
            <a:ext cx="3816350" cy="286226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4076700"/>
            <a:ext cx="3744913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1484313"/>
            <a:ext cx="3744913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 descr="IMG_3526 (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933825"/>
            <a:ext cx="41719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D:\kiosk\kios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268413"/>
            <a:ext cx="1878012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PoljeZBesedilom 1"/>
          <p:cNvSpPr txBox="1">
            <a:spLocks noChangeArrowheads="1"/>
          </p:cNvSpPr>
          <p:nvPr/>
        </p:nvSpPr>
        <p:spPr bwMode="auto">
          <a:xfrm>
            <a:off x="1535113" y="768350"/>
            <a:ext cx="75009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3200">
                <a:latin typeface="Trebuchet MS" pitchFamily="34" charset="0"/>
              </a:rPr>
              <a:t>Sodelovanje s podjetji</a:t>
            </a:r>
          </a:p>
        </p:txBody>
      </p:sp>
      <p:pic>
        <p:nvPicPr>
          <p:cNvPr id="27651" name="Picture 3" descr="D:\Slike\kurent\New Folder\JPEG\kurent 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60800"/>
            <a:ext cx="381635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2" name="Skupina 2"/>
          <p:cNvGrpSpPr>
            <a:grpSpLocks/>
          </p:cNvGrpSpPr>
          <p:nvPr/>
        </p:nvGrpSpPr>
        <p:grpSpPr bwMode="auto">
          <a:xfrm>
            <a:off x="4500563" y="1268413"/>
            <a:ext cx="3671887" cy="2506662"/>
            <a:chOff x="1835696" y="2611438"/>
            <a:chExt cx="3955504" cy="264987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>
              <a:off x="1835696" y="2611438"/>
              <a:ext cx="3955504" cy="26498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3076" name="Picture 4" descr="http://www.microsvet.com/reference/JAGROS.jpg"/>
            <p:cNvPicPr>
              <a:picLocks noChangeAspect="1" noChangeArrowheads="1"/>
            </p:cNvPicPr>
            <p:nvPr/>
          </p:nvPicPr>
          <p:blipFill>
            <a:blip r:embed="rId5" cstate="print">
              <a:extLst/>
            </a:blip>
            <a:srcRect/>
            <a:stretch>
              <a:fillRect/>
            </a:stretch>
          </p:blipFill>
          <p:spPr bwMode="auto">
            <a:xfrm>
              <a:off x="2051720" y="2708920"/>
              <a:ext cx="1056706" cy="4423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  <p:pic>
        <p:nvPicPr>
          <p:cNvPr id="27656" name="Picture 5" descr="bionika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4149725"/>
            <a:ext cx="3529012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oljeZBesedilom 3"/>
          <p:cNvSpPr txBox="1">
            <a:spLocks noChangeArrowheads="1"/>
          </p:cNvSpPr>
          <p:nvPr/>
        </p:nvSpPr>
        <p:spPr bwMode="auto">
          <a:xfrm>
            <a:off x="2195513" y="981075"/>
            <a:ext cx="3900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sz="3200">
                <a:latin typeface="Trebuchet MS" pitchFamily="34" charset="0"/>
              </a:rPr>
              <a:t>Partnerska podjetja</a:t>
            </a:r>
          </a:p>
        </p:txBody>
      </p:sp>
      <p:pic>
        <p:nvPicPr>
          <p:cNvPr id="29698" name="Picture 3" descr="C:\Users\Borut306\Desktop\moji projekti\logotipi Photoshop\logotipi vs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1844675"/>
            <a:ext cx="9180513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like\razne slike\VSS\IMG_2726.jpg"/>
          <p:cNvPicPr>
            <a:picLocks noChangeAspect="1" noChangeArrowheads="1"/>
          </p:cNvPicPr>
          <p:nvPr/>
        </p:nvPicPr>
        <p:blipFill>
          <a:blip r:embed="rId2" cstate="screen">
            <a:extLst/>
          </a:blip>
          <a:srcRect/>
          <a:stretch>
            <a:fillRect/>
          </a:stretch>
        </p:blipFill>
        <p:spPr bwMode="auto">
          <a:xfrm>
            <a:off x="1622547" y="2856139"/>
            <a:ext cx="5830331" cy="3886758"/>
          </a:xfrm>
          <a:prstGeom prst="round1Rect">
            <a:avLst>
              <a:gd name="adj" fmla="val 45493"/>
            </a:avLst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6300788" y="1196975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/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8424862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sl-SI" sz="2800">
                <a:solidFill>
                  <a:srgbClr val="404040"/>
                </a:solidFill>
              </a:rPr>
              <a:t>Vabljeni na informativni dan, ki bo 9. februarja 2018 ob 9. in 16. uri ter 10. februarja ob 9. uri v prostorih VSŠ na Vičavi 10.</a:t>
            </a:r>
          </a:p>
          <a:p>
            <a:pPr>
              <a:spcBef>
                <a:spcPct val="50000"/>
              </a:spcBef>
            </a:pPr>
            <a:endParaRPr lang="sl-SI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/>
          </a:blip>
          <a:srcRect/>
          <a:stretch/>
        </p:blipFill>
        <p:spPr bwMode="auto">
          <a:xfrm>
            <a:off x="1547664" y="1635203"/>
            <a:ext cx="6325658" cy="436753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122" name="PoljeZBesedilom 7"/>
          <p:cNvSpPr txBox="1">
            <a:spLocks noChangeArrowheads="1"/>
          </p:cNvSpPr>
          <p:nvPr/>
        </p:nvSpPr>
        <p:spPr bwMode="auto">
          <a:xfrm>
            <a:off x="1547813" y="765175"/>
            <a:ext cx="7127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3200" dirty="0">
                <a:latin typeface="Trebuchet MS" pitchFamily="34" charset="0"/>
              </a:rPr>
              <a:t>Ptuj – mesto tisočerih priložnosti</a:t>
            </a:r>
          </a:p>
        </p:txBody>
      </p:sp>
      <p:pic>
        <p:nvPicPr>
          <p:cNvPr id="2050" name="Picture 2" descr="D:\Slike\Ptuj\1255984810_ptuj-zvecer_ef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564230" y="1655961"/>
            <a:ext cx="6480000" cy="4320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" name="Picture 2" descr="C:\Users\Borut306\Desktop\moji projekti\predstavitev za TV\primus grad terme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564230" y="1635203"/>
            <a:ext cx="6533280" cy="429597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7" name="Picture 3" descr="C:\Users\Borut306\Desktop\moji projekti\predstavitev za TV\puhov most.jpg"/>
          <p:cNvPicPr>
            <a:picLocks noChangeAspect="1" noChangeArrowheads="1"/>
          </p:cNvPicPr>
          <p:nvPr/>
        </p:nvPicPr>
        <p:blipFill>
          <a:blip r:embed="rId5" cstate="screen">
            <a:extLst/>
          </a:blip>
          <a:srcRect/>
          <a:stretch>
            <a:fillRect/>
          </a:stretch>
        </p:blipFill>
        <p:spPr bwMode="auto">
          <a:xfrm>
            <a:off x="1547664" y="1635203"/>
            <a:ext cx="6480000" cy="419168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8" name="Picture 4" descr="C:\Users\Borut306\Desktop\moji projekti\predstavitev za TV\kurent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1547664" y="1655961"/>
            <a:ext cx="6552728" cy="436848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IMG_34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785926"/>
            <a:ext cx="7286676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jeZBesedilom 7"/>
          <p:cNvSpPr txBox="1">
            <a:spLocks noChangeArrowheads="1"/>
          </p:cNvSpPr>
          <p:nvPr/>
        </p:nvSpPr>
        <p:spPr bwMode="auto">
          <a:xfrm>
            <a:off x="1142977" y="1000108"/>
            <a:ext cx="2643206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3200" dirty="0" smtClean="0">
                <a:latin typeface="Trebuchet MS" pitchFamily="34" charset="0"/>
              </a:rPr>
              <a:t>Naši študenti</a:t>
            </a:r>
            <a:endParaRPr lang="sl-SI" sz="32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850" y="1052513"/>
            <a:ext cx="8229600" cy="576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buFont typeface="Georgia" pitchFamily="18" charset="0"/>
              <a:buNone/>
            </a:pPr>
            <a:r>
              <a:rPr lang="sl-SI" sz="2800" smtClean="0">
                <a:solidFill>
                  <a:schemeClr val="tx1"/>
                </a:solidFill>
                <a:effectLst/>
                <a:latin typeface="Arial" charset="0"/>
              </a:rPr>
              <a:t>Lokacije šolskega centra Ptuj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2740025"/>
            <a:ext cx="8507412" cy="21732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95288" y="5373688"/>
            <a:ext cx="77771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/>
              <a:t>Izkaznica VSŠ: </a:t>
            </a:r>
          </a:p>
          <a:p>
            <a:pPr algn="ctr"/>
            <a:r>
              <a:rPr lang="sl-SI" b="1"/>
              <a:t>Študentov ~300/leto; Predavateljev ~35;  Diplomantov ~60/leto</a:t>
            </a:r>
          </a:p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/>
          <a:lstStyle/>
          <a:p>
            <a:r>
              <a:rPr lang="sl-SI" sz="3600" dirty="0" smtClean="0"/>
              <a:t>Naši programi - </a:t>
            </a:r>
            <a:r>
              <a:rPr lang="sl-SI" sz="3600" dirty="0"/>
              <a:t>Poklici </a:t>
            </a:r>
            <a:r>
              <a:rPr lang="sl-SI" sz="3600" dirty="0" smtClean="0"/>
              <a:t>prihodnosti</a:t>
            </a:r>
            <a:endParaRPr lang="sl-SI" sz="36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3472561886"/>
              </p:ext>
            </p:extLst>
          </p:nvPr>
        </p:nvGraphicFramePr>
        <p:xfrm>
          <a:off x="4673419" y="2037522"/>
          <a:ext cx="3816424" cy="4559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2424193204"/>
              </p:ext>
            </p:extLst>
          </p:nvPr>
        </p:nvGraphicFramePr>
        <p:xfrm>
          <a:off x="683568" y="2348880"/>
          <a:ext cx="2471936" cy="3881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40" name="Skupina 39"/>
          <p:cNvGrpSpPr/>
          <p:nvPr/>
        </p:nvGrpSpPr>
        <p:grpSpPr>
          <a:xfrm>
            <a:off x="971600" y="908720"/>
            <a:ext cx="7626824" cy="1056794"/>
            <a:chOff x="971600" y="908720"/>
            <a:chExt cx="5635612" cy="1056794"/>
          </a:xfrm>
        </p:grpSpPr>
        <p:pic>
          <p:nvPicPr>
            <p:cNvPr id="38" name="Slika 3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908720"/>
              <a:ext cx="793729" cy="1056794"/>
            </a:xfrm>
            <a:prstGeom prst="rect">
              <a:avLst/>
            </a:prstGeom>
          </p:spPr>
        </p:pic>
        <p:sp>
          <p:nvSpPr>
            <p:cNvPr id="39" name="PoljeZBesedilom 38"/>
            <p:cNvSpPr txBox="1"/>
            <p:nvPr/>
          </p:nvSpPr>
          <p:spPr>
            <a:xfrm>
              <a:off x="1678890" y="928670"/>
              <a:ext cx="49283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400" dirty="0" smtClean="0">
                  <a:solidFill>
                    <a:srgbClr val="FF0000"/>
                  </a:solidFill>
                </a:rPr>
                <a:t>Katere programe izvajamo na </a:t>
              </a:r>
            </a:p>
            <a:p>
              <a:r>
                <a:rPr lang="sl-SI" sz="2400" dirty="0" smtClean="0">
                  <a:solidFill>
                    <a:srgbClr val="FF0000"/>
                  </a:solidFill>
                </a:rPr>
                <a:t>Višji strokovni šoli (VSŠ) Šolskega centra Ptuj?</a:t>
              </a:r>
              <a:r>
                <a:rPr lang="sl-SI" dirty="0" smtClean="0">
                  <a:solidFill>
                    <a:srgbClr val="FF0000"/>
                  </a:solidFill>
                </a:rPr>
                <a:t> </a:t>
              </a:r>
              <a:endParaRPr lang="sl-SI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3153813" y="2492896"/>
            <a:ext cx="1519606" cy="3888432"/>
            <a:chOff x="3153813" y="2492896"/>
            <a:chExt cx="1519606" cy="3888432"/>
          </a:xfrm>
        </p:grpSpPr>
        <p:cxnSp>
          <p:nvCxnSpPr>
            <p:cNvPr id="9" name="Raven puščični povezovalnik 8"/>
            <p:cNvCxnSpPr/>
            <p:nvPr/>
          </p:nvCxnSpPr>
          <p:spPr>
            <a:xfrm flipV="1">
              <a:off x="3173083" y="3212976"/>
              <a:ext cx="1470925" cy="16741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ven puščični povezovalnik 9"/>
            <p:cNvCxnSpPr/>
            <p:nvPr/>
          </p:nvCxnSpPr>
          <p:spPr>
            <a:xfrm flipV="1">
              <a:off x="3153813" y="3756636"/>
              <a:ext cx="1519606" cy="11305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ven puščični povezovalnik 10"/>
            <p:cNvCxnSpPr/>
            <p:nvPr/>
          </p:nvCxnSpPr>
          <p:spPr>
            <a:xfrm flipV="1">
              <a:off x="3153813" y="2492896"/>
              <a:ext cx="1490195" cy="15481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en puščični povezovalnik 11"/>
            <p:cNvCxnSpPr/>
            <p:nvPr/>
          </p:nvCxnSpPr>
          <p:spPr>
            <a:xfrm>
              <a:off x="3178019" y="2996952"/>
              <a:ext cx="1465989" cy="20882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en puščični povezovalnik 12"/>
            <p:cNvCxnSpPr/>
            <p:nvPr/>
          </p:nvCxnSpPr>
          <p:spPr>
            <a:xfrm>
              <a:off x="3178019" y="2996952"/>
              <a:ext cx="1465989" cy="14725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ven puščični povezovalnik 13"/>
            <p:cNvCxnSpPr/>
            <p:nvPr/>
          </p:nvCxnSpPr>
          <p:spPr>
            <a:xfrm>
              <a:off x="3162130" y="5895274"/>
              <a:ext cx="1481878" cy="4860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ven puščični povezovalnik 14"/>
            <p:cNvCxnSpPr/>
            <p:nvPr/>
          </p:nvCxnSpPr>
          <p:spPr>
            <a:xfrm>
              <a:off x="3173083" y="2996952"/>
              <a:ext cx="1470925" cy="27363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en puščični povezovalnik 15"/>
            <p:cNvCxnSpPr/>
            <p:nvPr/>
          </p:nvCxnSpPr>
          <p:spPr>
            <a:xfrm>
              <a:off x="3178019" y="4041068"/>
              <a:ext cx="1465989" cy="16921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ven puščični povezovalnik 24"/>
            <p:cNvCxnSpPr/>
            <p:nvPr/>
          </p:nvCxnSpPr>
          <p:spPr>
            <a:xfrm flipV="1">
              <a:off x="3173083" y="3756636"/>
              <a:ext cx="1470925" cy="21386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en puščični povezovalnik 16"/>
            <p:cNvCxnSpPr/>
            <p:nvPr/>
          </p:nvCxnSpPr>
          <p:spPr>
            <a:xfrm>
              <a:off x="3153813" y="2996952"/>
              <a:ext cx="1490195" cy="7596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ven puščični povezovalnik 19"/>
            <p:cNvCxnSpPr/>
            <p:nvPr/>
          </p:nvCxnSpPr>
          <p:spPr>
            <a:xfrm>
              <a:off x="3173083" y="4887162"/>
              <a:ext cx="1470925" cy="1980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86044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7813" y="692150"/>
            <a:ext cx="5545137" cy="554513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7170" name="Picture 5" descr="C:\Users\Robi_har\AppData\Local\Microsoft\Windows\INetCache\Content.Outlook\GKQ789SK\znakVisj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2781300"/>
            <a:ext cx="15144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PoljeZBesedilom 3"/>
          <p:cNvSpPr txBox="1">
            <a:spLocks noChangeArrowheads="1"/>
          </p:cNvSpPr>
          <p:nvPr/>
        </p:nvSpPr>
        <p:spPr bwMode="auto">
          <a:xfrm>
            <a:off x="2916238" y="2349500"/>
            <a:ext cx="14017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b="1" i="1">
                <a:latin typeface="Palatino Linotype" pitchFamily="18" charset="0"/>
              </a:rPr>
              <a:t>BIONIKA</a:t>
            </a:r>
          </a:p>
        </p:txBody>
      </p:sp>
      <p:sp>
        <p:nvSpPr>
          <p:cNvPr id="7172" name="PoljeZBesedilom 7"/>
          <p:cNvSpPr txBox="1">
            <a:spLocks noChangeArrowheads="1"/>
          </p:cNvSpPr>
          <p:nvPr/>
        </p:nvSpPr>
        <p:spPr bwMode="auto">
          <a:xfrm>
            <a:off x="4572000" y="2420938"/>
            <a:ext cx="1655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b="1" i="1">
                <a:latin typeface="Palatino Linotype" pitchFamily="18" charset="0"/>
              </a:rPr>
              <a:t>EKONOMIST</a:t>
            </a:r>
          </a:p>
        </p:txBody>
      </p:sp>
      <p:sp>
        <p:nvSpPr>
          <p:cNvPr id="7173" name="PoljeZBesedilom 8"/>
          <p:cNvSpPr txBox="1">
            <a:spLocks noChangeArrowheads="1"/>
          </p:cNvSpPr>
          <p:nvPr/>
        </p:nvSpPr>
        <p:spPr bwMode="auto">
          <a:xfrm>
            <a:off x="4211638" y="4365625"/>
            <a:ext cx="25193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b="1" i="1">
                <a:solidFill>
                  <a:srgbClr val="FFFF00"/>
                </a:solidFill>
                <a:latin typeface="Palatino Linotype" pitchFamily="18" charset="0"/>
              </a:rPr>
              <a:t>UPRAVLJANJE PODEŽELJA IN KRAJINE</a:t>
            </a:r>
          </a:p>
        </p:txBody>
      </p:sp>
      <p:sp>
        <p:nvSpPr>
          <p:cNvPr id="7174" name="PoljeZBesedilom 9"/>
          <p:cNvSpPr txBox="1">
            <a:spLocks noChangeArrowheads="1"/>
          </p:cNvSpPr>
          <p:nvPr/>
        </p:nvSpPr>
        <p:spPr bwMode="auto">
          <a:xfrm>
            <a:off x="2051050" y="4149725"/>
            <a:ext cx="2139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b="1" i="1">
                <a:solidFill>
                  <a:srgbClr val="6600FF"/>
                </a:solidFill>
                <a:latin typeface="Palatino Linotype" pitchFamily="18" charset="0"/>
              </a:rPr>
              <a:t>MEHATRONIKA</a:t>
            </a:r>
          </a:p>
        </p:txBody>
      </p:sp>
      <p:cxnSp>
        <p:nvCxnSpPr>
          <p:cNvPr id="6" name="Raven puščični povezovalnik 5"/>
          <p:cNvCxnSpPr/>
          <p:nvPr/>
        </p:nvCxnSpPr>
        <p:spPr>
          <a:xfrm>
            <a:off x="4318000" y="1268413"/>
            <a:ext cx="306388" cy="1655762"/>
          </a:xfrm>
          <a:prstGeom prst="straightConnector1">
            <a:avLst/>
          </a:prstGeom>
          <a:ln w="254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1403350" y="5876925"/>
            <a:ext cx="63373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2400"/>
              <a:t>Redni in izredni študij</a:t>
            </a:r>
          </a:p>
          <a:p>
            <a:pPr algn="ctr">
              <a:spcBef>
                <a:spcPct val="50000"/>
              </a:spcBef>
            </a:pPr>
            <a:r>
              <a:rPr lang="sl-SI"/>
              <a:t>Status študenta višje strokovne šole lahko imate </a:t>
            </a:r>
            <a:r>
              <a:rPr lang="sl-SI" b="1"/>
              <a:t>3 leta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773238"/>
            <a:ext cx="6113462" cy="428783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20482" name="Picture 5" descr="C:\Users\Robi_har\AppData\Local\Microsoft\Windows\INetCache\Content.Outlook\GKQ789SK\znakVisj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141663"/>
            <a:ext cx="79216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708400" y="1125538"/>
            <a:ext cx="2198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24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Vrednote šole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6084888" y="2997200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400">
                <a:solidFill>
                  <a:srgbClr val="FFFF00"/>
                </a:solidFill>
              </a:rPr>
              <a:t>Prijaznost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1763713" y="458152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/>
              <a:t>Vseživljenjskost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5795963" y="4221163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/>
              <a:t>Kakovost</a:t>
            </a:r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1692275" y="3357563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/>
              <a:t>Individualnost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ravokotnik 4"/>
          <p:cNvSpPr>
            <a:spLocks noChangeArrowheads="1"/>
          </p:cNvSpPr>
          <p:nvPr/>
        </p:nvSpPr>
        <p:spPr bwMode="auto">
          <a:xfrm>
            <a:off x="827088" y="1143000"/>
            <a:ext cx="7632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sz="2800"/>
              <a:t>BIONIKA -  U</a:t>
            </a:r>
            <a:r>
              <a:rPr lang="sl-SI" sz="2800">
                <a:latin typeface="Trebuchet MS" pitchFamily="34" charset="0"/>
              </a:rPr>
              <a:t>porab</a:t>
            </a:r>
            <a:r>
              <a:rPr lang="sl-SI" sz="2800"/>
              <a:t>a</a:t>
            </a:r>
            <a:r>
              <a:rPr lang="sl-SI" sz="2800">
                <a:latin typeface="Trebuchet MS" pitchFamily="34" charset="0"/>
              </a:rPr>
              <a:t> naravnih </a:t>
            </a:r>
            <a:r>
              <a:rPr lang="sl-SI" sz="2800"/>
              <a:t>zakonitosti</a:t>
            </a:r>
            <a:r>
              <a:rPr lang="sl-SI" sz="2800">
                <a:latin typeface="Trebuchet MS" pitchFamily="34" charset="0"/>
              </a:rPr>
              <a:t> v tehniki</a:t>
            </a:r>
            <a:r>
              <a:rPr lang="sl-SI" sz="3200"/>
              <a:t> </a:t>
            </a:r>
          </a:p>
        </p:txBody>
      </p:sp>
      <p:pic>
        <p:nvPicPr>
          <p:cNvPr id="22530" name="Picture 2" descr="D:\Users\Robi_har\Pictures\ZlozenkaVSS\Promocija VSS\Bitmap in vss_zlozenka2012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3136515" cy="23099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56160"/>
            <a:ext cx="2809931" cy="474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sl-SI" sz="4400" dirty="0" smtClean="0"/>
              <a:t>Avto prihodnosti</a:t>
            </a:r>
            <a:endParaRPr lang="sl-SI" sz="4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3000372"/>
            <a:ext cx="4208667" cy="1733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2958876822"/>
              </p:ext>
            </p:extLst>
          </p:nvPr>
        </p:nvGraphicFramePr>
        <p:xfrm>
          <a:off x="2571877" y="1196752"/>
          <a:ext cx="3384376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Skupina 9"/>
          <p:cNvGrpSpPr/>
          <p:nvPr/>
        </p:nvGrpSpPr>
        <p:grpSpPr>
          <a:xfrm>
            <a:off x="7020272" y="1920332"/>
            <a:ext cx="1800200" cy="4176465"/>
            <a:chOff x="7020272" y="1916832"/>
            <a:chExt cx="1800200" cy="4176465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3285232"/>
              <a:ext cx="1800200" cy="13009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5520" y="1916832"/>
              <a:ext cx="1759225" cy="12961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Slika 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5520" y="4725144"/>
              <a:ext cx="1759225" cy="13681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cxnSp>
        <p:nvCxnSpPr>
          <p:cNvPr id="11" name="Raven puščični povezovalnik 10"/>
          <p:cNvCxnSpPr/>
          <p:nvPr/>
        </p:nvCxnSpPr>
        <p:spPr>
          <a:xfrm>
            <a:off x="4676211" y="3965926"/>
            <a:ext cx="2344061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Skupina 12"/>
          <p:cNvGrpSpPr/>
          <p:nvPr/>
        </p:nvGrpSpPr>
        <p:grpSpPr>
          <a:xfrm>
            <a:off x="467544" y="1920332"/>
            <a:ext cx="5722051" cy="1056794"/>
            <a:chOff x="971600" y="908720"/>
            <a:chExt cx="5722051" cy="1056794"/>
          </a:xfrm>
        </p:grpSpPr>
        <p:pic>
          <p:nvPicPr>
            <p:cNvPr id="14" name="Slika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908720"/>
              <a:ext cx="793729" cy="1056794"/>
            </a:xfrm>
            <a:prstGeom prst="rect">
              <a:avLst/>
            </a:prstGeom>
          </p:spPr>
        </p:pic>
        <p:sp>
          <p:nvSpPr>
            <p:cNvPr id="15" name="PoljeZBesedilom 14"/>
            <p:cNvSpPr txBox="1"/>
            <p:nvPr/>
          </p:nvSpPr>
          <p:spPr>
            <a:xfrm>
              <a:off x="1765329" y="1455167"/>
              <a:ext cx="4928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400" dirty="0" smtClean="0">
                  <a:solidFill>
                    <a:srgbClr val="FF0000"/>
                  </a:solidFill>
                </a:rPr>
                <a:t>Kako so našli rešitev?</a:t>
              </a:r>
              <a:r>
                <a:rPr lang="sl-SI" dirty="0" smtClean="0">
                  <a:solidFill>
                    <a:srgbClr val="FF0000"/>
                  </a:solidFill>
                </a:rPr>
                <a:t> </a:t>
              </a:r>
              <a:endParaRPr lang="sl-SI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4714884"/>
            <a:ext cx="3073103" cy="1957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4568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ed">
  <a:themeElements>
    <a:clrScheme name="Sled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ed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7205</TotalTime>
  <Words>210</Words>
  <Application>Microsoft Office PowerPoint</Application>
  <PresentationFormat>Diaprojekcija na zaslonu (4:3)</PresentationFormat>
  <Paragraphs>55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19" baseType="lpstr">
      <vt:lpstr>Sled</vt:lpstr>
      <vt:lpstr>Diapozitiv 1</vt:lpstr>
      <vt:lpstr>Diapozitiv 2</vt:lpstr>
      <vt:lpstr>Diapozitiv 3</vt:lpstr>
      <vt:lpstr>Lokacije šolskega centra Ptuj</vt:lpstr>
      <vt:lpstr>Naši programi - Poklici prihodnosti</vt:lpstr>
      <vt:lpstr>Diapozitiv 6</vt:lpstr>
      <vt:lpstr>Diapozitiv 7</vt:lpstr>
      <vt:lpstr>Diapozitiv 8</vt:lpstr>
      <vt:lpstr>Avto prihodnosti</vt:lpstr>
      <vt:lpstr>Diapozitiv 10</vt:lpstr>
      <vt:lpstr>Diapozitiv 11</vt:lpstr>
      <vt:lpstr>Diapozitiv 12</vt:lpstr>
      <vt:lpstr>Diapozitiv 13</vt:lpstr>
      <vt:lpstr>Diapozitiv 14</vt:lpstr>
      <vt:lpstr>Projekti študentov</vt:lpstr>
      <vt:lpstr>Diapozitiv 16</vt:lpstr>
      <vt:lpstr>Diapozitiv 17</vt:lpstr>
      <vt:lpstr>Diapozitiv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Borut306</dc:creator>
  <cp:lastModifiedBy>VSS</cp:lastModifiedBy>
  <cp:revision>123</cp:revision>
  <dcterms:created xsi:type="dcterms:W3CDTF">2010-11-23T12:57:04Z</dcterms:created>
  <dcterms:modified xsi:type="dcterms:W3CDTF">2017-12-18T09:44:46Z</dcterms:modified>
</cp:coreProperties>
</file>